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handoutMasterIdLst>
    <p:handoutMasterId r:id="rId14"/>
  </p:handoutMasterIdLst>
  <p:sldIdLst>
    <p:sldId id="256" r:id="rId2"/>
    <p:sldId id="274" r:id="rId3"/>
    <p:sldId id="275" r:id="rId4"/>
    <p:sldId id="257" r:id="rId5"/>
    <p:sldId id="269" r:id="rId6"/>
    <p:sldId id="271" r:id="rId7"/>
    <p:sldId id="272" r:id="rId8"/>
    <p:sldId id="266" r:id="rId9"/>
    <p:sldId id="273" r:id="rId10"/>
    <p:sldId id="261" r:id="rId11"/>
    <p:sldId id="276" r:id="rId12"/>
  </p:sldIdLst>
  <p:sldSz cx="12192000" cy="6858000"/>
  <p:notesSz cx="6858000" cy="9144000"/>
  <p:defaultTextStyle>
    <a:defPPr rtl="0">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AB3C1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8006" autoAdjust="0"/>
    <p:restoredTop sz="91422" autoAdjust="0"/>
  </p:normalViewPr>
  <p:slideViewPr>
    <p:cSldViewPr snapToGrid="0">
      <p:cViewPr varScale="1">
        <p:scale>
          <a:sx n="68" d="100"/>
          <a:sy n="68" d="100"/>
        </p:scale>
        <p:origin x="-690" y="-90"/>
      </p:cViewPr>
      <p:guideLst>
        <p:guide orient="horz" pos="2160"/>
        <p:guide pos="3840"/>
      </p:guideLst>
    </p:cSldViewPr>
  </p:slideViewPr>
  <p:notesTextViewPr>
    <p:cViewPr>
      <p:scale>
        <a:sx n="1" d="1"/>
        <a:sy n="1" d="1"/>
      </p:scale>
      <p:origin x="0" y="0"/>
    </p:cViewPr>
  </p:notesTextViewPr>
  <p:notesViewPr>
    <p:cSldViewPr snapToGrid="0">
      <p:cViewPr varScale="1">
        <p:scale>
          <a:sx n="90" d="100"/>
          <a:sy n="90" d="100"/>
        </p:scale>
        <p:origin x="3774" y="84"/>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ubstituent antet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pPr rtl="0"/>
            <a:endParaRPr lang="ro-RO" dirty="0"/>
          </a:p>
        </p:txBody>
      </p:sp>
      <p:sp>
        <p:nvSpPr>
          <p:cNvPr id="3" name="Substituent dată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l" rtl="0">
              <a:defRPr sz="1200"/>
            </a:lvl1pPr>
          </a:lstStyle>
          <a:p>
            <a:pPr algn="r" rtl="0"/>
            <a:fld id="{1C6B53B0-412C-49F4-BA5C-AB7FF72666B9}" type="datetime1">
              <a:rPr lang="ro-RO" smtClean="0"/>
              <a:pPr algn="r" rtl="0"/>
              <a:t>01.03.2018</a:t>
            </a:fld>
            <a:endParaRPr dirty="0"/>
          </a:p>
        </p:txBody>
      </p:sp>
      <p:sp>
        <p:nvSpPr>
          <p:cNvPr id="4" name="Substituent subsol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rtl="0">
              <a:defRPr sz="1200"/>
            </a:lvl1pPr>
          </a:lstStyle>
          <a:p>
            <a:pPr rtl="0"/>
            <a:endParaRPr lang="ro-RO" dirty="0"/>
          </a:p>
        </p:txBody>
      </p:sp>
      <p:sp>
        <p:nvSpPr>
          <p:cNvPr id="5" name="Substituent număr diapozitiv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l" rtl="0">
              <a:defRPr sz="1200"/>
            </a:lvl1pPr>
          </a:lstStyle>
          <a:p>
            <a:pPr algn="r" rtl="0"/>
            <a:fld id="{73F7AA83-DE31-4E93-AB07-EF7FB05F6670}" type="slidenum">
              <a:rPr lang="ro-RO" smtClean="0"/>
              <a:pPr algn="r" rtl="0"/>
              <a:t>‹#›</a:t>
            </a:fld>
            <a:endParaRPr lang="ro-RO" dirty="0"/>
          </a:p>
        </p:txBody>
      </p:sp>
    </p:spTree>
    <p:extLst>
      <p:ext uri="{BB962C8B-B14F-4D97-AF65-F5344CB8AC3E}">
        <p14:creationId xmlns:p14="http://schemas.microsoft.com/office/powerpoint/2010/main" xmlns="" val="32212903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ubstituent antet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pPr rtl="0"/>
            <a:endParaRPr lang="ro-RO" noProof="0" dirty="0"/>
          </a:p>
        </p:txBody>
      </p:sp>
      <p:sp>
        <p:nvSpPr>
          <p:cNvPr id="3" name="Substituent dată 2"/>
          <p:cNvSpPr>
            <a:spLocks noGrp="1"/>
          </p:cNvSpPr>
          <p:nvPr>
            <p:ph type="dt" idx="1"/>
          </p:nvPr>
        </p:nvSpPr>
        <p:spPr>
          <a:xfrm>
            <a:off x="3884613" y="0"/>
            <a:ext cx="2971800" cy="458788"/>
          </a:xfrm>
          <a:prstGeom prst="rect">
            <a:avLst/>
          </a:prstGeom>
        </p:spPr>
        <p:txBody>
          <a:bodyPr vert="horz" lIns="91440" tIns="45720" rIns="91440" bIns="45720" rtlCol="0"/>
          <a:lstStyle>
            <a:lvl1pPr algn="l" rtl="0">
              <a:defRPr sz="1200"/>
            </a:lvl1pPr>
          </a:lstStyle>
          <a:p>
            <a:pPr algn="r"/>
            <a:fld id="{3B1A4316-C26F-43E9-8500-BB6BC4E5235D}" type="datetime1">
              <a:rPr lang="ro-RO" smtClean="0"/>
              <a:pPr algn="r"/>
              <a:t>01.03.2018</a:t>
            </a:fld>
            <a:endParaRPr lang="ro-RO" dirty="0"/>
          </a:p>
        </p:txBody>
      </p:sp>
      <p:sp>
        <p:nvSpPr>
          <p:cNvPr id="4" name="Substituent imagine diapozitiv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ro-RO" noProof="0" dirty="0"/>
          </a:p>
        </p:txBody>
      </p:sp>
      <p:sp>
        <p:nvSpPr>
          <p:cNvPr id="5" name="Substituent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o-RO" smtClean="0"/>
              <a:t>Clic pentru editare stiluri text Coordonator</a:t>
            </a:r>
          </a:p>
          <a:p>
            <a:pPr lvl="1" rtl="0"/>
            <a:r>
              <a:rPr lang="ro-RO" noProof="0" smtClean="0"/>
              <a:t>Al </a:t>
            </a:r>
            <a:r>
              <a:rPr lang="ro-RO" noProof="0" dirty="0" smtClean="0"/>
              <a:t>doilea nivel</a:t>
            </a:r>
          </a:p>
          <a:p>
            <a:pPr lvl="2" rtl="0"/>
            <a:r>
              <a:rPr lang="ro-RO" noProof="0" dirty="0" smtClean="0"/>
              <a:t>Al treilea nivel</a:t>
            </a:r>
          </a:p>
          <a:p>
            <a:pPr lvl="3" rtl="0"/>
            <a:r>
              <a:rPr lang="ro-RO" noProof="0" dirty="0" smtClean="0"/>
              <a:t>Al patrulea nivel</a:t>
            </a:r>
          </a:p>
          <a:p>
            <a:pPr lvl="4" rtl="0"/>
            <a:r>
              <a:rPr lang="ro-RO" noProof="0" dirty="0" smtClean="0"/>
              <a:t>Al cincilea nivel</a:t>
            </a:r>
            <a:endParaRPr lang="ro-RO" noProof="0" dirty="0"/>
          </a:p>
        </p:txBody>
      </p:sp>
      <p:sp>
        <p:nvSpPr>
          <p:cNvPr id="6" name="Substituent subsol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rtl="0">
              <a:defRPr sz="1200"/>
            </a:lvl1pPr>
          </a:lstStyle>
          <a:p>
            <a:pPr rtl="0"/>
            <a:endParaRPr lang="ro-RO" noProof="0" dirty="0"/>
          </a:p>
        </p:txBody>
      </p:sp>
      <p:sp>
        <p:nvSpPr>
          <p:cNvPr id="7" name="Substituent număr diapozitiv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l" rtl="0">
              <a:defRPr sz="1200"/>
            </a:lvl1pPr>
          </a:lstStyle>
          <a:p>
            <a:pPr algn="r"/>
            <a:fld id="{935E2820-AFE1-45FA-949E-17BDB534E1DC}" type="slidenum">
              <a:rPr lang="ro-RO" smtClean="0"/>
              <a:pPr algn="r"/>
              <a:t>‹#›</a:t>
            </a:fld>
            <a:endParaRPr lang="ro-RO" dirty="0"/>
          </a:p>
        </p:txBody>
      </p:sp>
    </p:spTree>
    <p:extLst>
      <p:ext uri="{BB962C8B-B14F-4D97-AF65-F5344CB8AC3E}">
        <p14:creationId xmlns:p14="http://schemas.microsoft.com/office/powerpoint/2010/main" xmlns="" val="31579979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rtlCol="0"/>
          <a:lstStyle/>
          <a:p>
            <a:pPr rtl="0"/>
            <a:endParaRPr lang="ro-RO" noProof="0" dirty="0"/>
          </a:p>
        </p:txBody>
      </p:sp>
      <p:sp>
        <p:nvSpPr>
          <p:cNvPr id="4" name="Substituent număr diapozitiv 3"/>
          <p:cNvSpPr>
            <a:spLocks noGrp="1"/>
          </p:cNvSpPr>
          <p:nvPr>
            <p:ph type="sldNum" sz="quarter" idx="10"/>
          </p:nvPr>
        </p:nvSpPr>
        <p:spPr/>
        <p:txBody>
          <a:bodyPr rtlCol="0"/>
          <a:lstStyle/>
          <a:p>
            <a:pPr algn="r" rtl="0"/>
            <a:fld id="{935E2820-AFE1-45FA-949E-17BDB534E1DC}" type="slidenum">
              <a:rPr lang="ro-RO" smtClean="0"/>
              <a:pPr algn="r" rtl="0"/>
              <a:t>1</a:t>
            </a:fld>
            <a:endParaRPr lang="ro-RO" dirty="0"/>
          </a:p>
        </p:txBody>
      </p:sp>
    </p:spTree>
    <p:extLst>
      <p:ext uri="{BB962C8B-B14F-4D97-AF65-F5344CB8AC3E}">
        <p14:creationId xmlns:p14="http://schemas.microsoft.com/office/powerpoint/2010/main" xmlns="" val="3069915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rtlCol="0"/>
          <a:lstStyle/>
          <a:p>
            <a:pPr rtl="0"/>
            <a:endParaRPr lang="ro-RO" noProof="0" dirty="0"/>
          </a:p>
        </p:txBody>
      </p:sp>
      <p:sp>
        <p:nvSpPr>
          <p:cNvPr id="4" name="Substituent număr diapozitiv 3"/>
          <p:cNvSpPr>
            <a:spLocks noGrp="1"/>
          </p:cNvSpPr>
          <p:nvPr>
            <p:ph type="sldNum" sz="quarter" idx="10"/>
          </p:nvPr>
        </p:nvSpPr>
        <p:spPr/>
        <p:txBody>
          <a:bodyPr rtlCol="0"/>
          <a:lstStyle/>
          <a:p>
            <a:pPr algn="r" rtl="0"/>
            <a:fld id="{77542409-6A04-4DC6-AC3A-D3758287A8F2}" type="slidenum">
              <a:rPr lang="ro-RO" smtClean="0"/>
              <a:pPr algn="r" rtl="0"/>
              <a:t>4</a:t>
            </a:fld>
            <a:endParaRPr lang="ro-RO" dirty="0"/>
          </a:p>
        </p:txBody>
      </p:sp>
    </p:spTree>
    <p:extLst>
      <p:ext uri="{BB962C8B-B14F-4D97-AF65-F5344CB8AC3E}">
        <p14:creationId xmlns:p14="http://schemas.microsoft.com/office/powerpoint/2010/main" xmlns="" val="6609355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rtlCol="0"/>
          <a:lstStyle/>
          <a:p>
            <a:pPr rtl="0"/>
            <a:endParaRPr lang="ro-RO" noProof="0" dirty="0"/>
          </a:p>
        </p:txBody>
      </p:sp>
      <p:sp>
        <p:nvSpPr>
          <p:cNvPr id="4" name="Substituent număr diapozitiv 3"/>
          <p:cNvSpPr>
            <a:spLocks noGrp="1"/>
          </p:cNvSpPr>
          <p:nvPr>
            <p:ph type="sldNum" sz="quarter" idx="10"/>
          </p:nvPr>
        </p:nvSpPr>
        <p:spPr/>
        <p:txBody>
          <a:bodyPr rtlCol="0"/>
          <a:lstStyle/>
          <a:p>
            <a:pPr algn="r" rtl="0"/>
            <a:fld id="{935E2820-AFE1-45FA-949E-17BDB534E1DC}" type="slidenum">
              <a:rPr lang="ro-RO" smtClean="0"/>
              <a:pPr algn="r" rtl="0"/>
              <a:t>5</a:t>
            </a:fld>
            <a:endParaRPr lang="ro-RO" dirty="0"/>
          </a:p>
        </p:txBody>
      </p:sp>
    </p:spTree>
    <p:extLst>
      <p:ext uri="{BB962C8B-B14F-4D97-AF65-F5344CB8AC3E}">
        <p14:creationId xmlns:p14="http://schemas.microsoft.com/office/powerpoint/2010/main" xmlns="" val="39121491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a:lstStyle/>
          <a:p>
            <a:endParaRPr lang="ro-RO" dirty="0"/>
          </a:p>
        </p:txBody>
      </p:sp>
      <p:sp>
        <p:nvSpPr>
          <p:cNvPr id="4" name="Substituent număr diapozitiv 3"/>
          <p:cNvSpPr>
            <a:spLocks noGrp="1"/>
          </p:cNvSpPr>
          <p:nvPr>
            <p:ph type="sldNum" sz="quarter" idx="10"/>
          </p:nvPr>
        </p:nvSpPr>
        <p:spPr/>
        <p:txBody>
          <a:bodyPr/>
          <a:lstStyle/>
          <a:p>
            <a:pPr algn="r"/>
            <a:fld id="{935E2820-AFE1-45FA-949E-17BDB534E1DC}" type="slidenum">
              <a:rPr lang="ro-RO" smtClean="0"/>
              <a:pPr algn="r"/>
              <a:t>8</a:t>
            </a:fld>
            <a:endParaRPr lang="ro-RO" dirty="0"/>
          </a:p>
        </p:txBody>
      </p:sp>
    </p:spTree>
    <p:extLst>
      <p:ext uri="{BB962C8B-B14F-4D97-AF65-F5344CB8AC3E}">
        <p14:creationId xmlns:p14="http://schemas.microsoft.com/office/powerpoint/2010/main" xmlns="" val="4584303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a:lstStyle/>
          <a:p>
            <a:endParaRPr lang="ro-RO" dirty="0"/>
          </a:p>
        </p:txBody>
      </p:sp>
      <p:sp>
        <p:nvSpPr>
          <p:cNvPr id="4" name="Substituent număr diapozitiv 3"/>
          <p:cNvSpPr>
            <a:spLocks noGrp="1"/>
          </p:cNvSpPr>
          <p:nvPr>
            <p:ph type="sldNum" sz="quarter" idx="10"/>
          </p:nvPr>
        </p:nvSpPr>
        <p:spPr/>
        <p:txBody>
          <a:bodyPr/>
          <a:lstStyle/>
          <a:p>
            <a:pPr algn="r"/>
            <a:fld id="{935E2820-AFE1-45FA-949E-17BDB534E1DC}" type="slidenum">
              <a:rPr lang="ro-RO" smtClean="0"/>
              <a:pPr algn="r"/>
              <a:t>10</a:t>
            </a:fld>
            <a:endParaRPr lang="ro-RO" dirty="0"/>
          </a:p>
        </p:txBody>
      </p:sp>
    </p:spTree>
    <p:extLst>
      <p:ext uri="{BB962C8B-B14F-4D97-AF65-F5344CB8AC3E}">
        <p14:creationId xmlns:p14="http://schemas.microsoft.com/office/powerpoint/2010/main" xmlns="" val="10934451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zitiv titlu">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u 1"/>
          <p:cNvSpPr>
            <a:spLocks noGrp="1"/>
          </p:cNvSpPr>
          <p:nvPr>
            <p:ph type="ctrTitle"/>
          </p:nvPr>
        </p:nvSpPr>
        <p:spPr>
          <a:xfrm>
            <a:off x="1065213" y="304800"/>
            <a:ext cx="7091361" cy="2793906"/>
          </a:xfrm>
        </p:spPr>
        <p:txBody>
          <a:bodyPr rtlCol="0" anchor="b">
            <a:normAutofit/>
          </a:bodyPr>
          <a:lstStyle>
            <a:lvl1pPr algn="l" rtl="0">
              <a:lnSpc>
                <a:spcPct val="100000"/>
              </a:lnSpc>
              <a:defRPr sz="6600"/>
            </a:lvl1pPr>
          </a:lstStyle>
          <a:p>
            <a:pPr rtl="0"/>
            <a:r>
              <a:rPr lang="ro-RO" smtClean="0"/>
              <a:t>Faceți clic pentru a edita stilul de titlu Coordonator</a:t>
            </a:r>
            <a:endParaRPr dirty="0"/>
          </a:p>
        </p:txBody>
      </p:sp>
      <p:sp>
        <p:nvSpPr>
          <p:cNvPr id="3" name="Subtitlu 2"/>
          <p:cNvSpPr>
            <a:spLocks noGrp="1"/>
          </p:cNvSpPr>
          <p:nvPr>
            <p:ph type="subTitle" idx="1" hasCustomPrompt="1"/>
          </p:nvPr>
        </p:nvSpPr>
        <p:spPr>
          <a:xfrm>
            <a:off x="1065213" y="3108804"/>
            <a:ext cx="7091361" cy="838200"/>
          </a:xfrm>
        </p:spPr>
        <p:txBody>
          <a:bodyPr rtlCol="0"/>
          <a:lstStyle>
            <a:lvl1pPr marL="0" indent="0" algn="l" rtl="0">
              <a:spcBef>
                <a:spcPts val="0"/>
              </a:spcBef>
              <a:buNone/>
              <a:defRPr sz="2400">
                <a:solidFill>
                  <a:schemeClr val="accent2"/>
                </a:solidFill>
              </a:defRPr>
            </a:lvl1pPr>
            <a:lvl2pPr marL="457200" indent="0" algn="ctr" rtl="0">
              <a:buNone/>
              <a:defRPr sz="2000"/>
            </a:lvl2pPr>
            <a:lvl3pPr marL="914400" indent="0" algn="ctr" rtl="0">
              <a:buNone/>
              <a:defRPr sz="1800"/>
            </a:lvl3pPr>
            <a:lvl4pPr marL="1371600" indent="0" algn="ctr" rtl="0">
              <a:buNone/>
              <a:defRPr sz="1600"/>
            </a:lvl4pPr>
            <a:lvl5pPr marL="1828800" indent="0" algn="ctr" rtl="0">
              <a:buNone/>
              <a:defRPr sz="1600"/>
            </a:lvl5pPr>
            <a:lvl6pPr marL="2286000" indent="0" algn="ctr" rtl="0">
              <a:buNone/>
              <a:defRPr sz="1600"/>
            </a:lvl6pPr>
            <a:lvl7pPr marL="2743200" indent="0" algn="ctr" rtl="0">
              <a:buNone/>
              <a:defRPr sz="1600"/>
            </a:lvl7pPr>
            <a:lvl8pPr marL="3200400" indent="0" algn="ctr" rtl="0">
              <a:buNone/>
              <a:defRPr sz="1600"/>
            </a:lvl8pPr>
            <a:lvl9pPr marL="3657600" indent="0" algn="ctr" rtl="0">
              <a:buNone/>
              <a:defRPr sz="1600"/>
            </a:lvl9pPr>
          </a:lstStyle>
          <a:p>
            <a:r>
              <a:rPr lang="ro-RO" dirty="0" smtClean="0"/>
              <a:t>Clic pentru a edita stilul de subtitlu</a:t>
            </a:r>
            <a:endParaRPr lang="ro-RO" dirty="0"/>
          </a:p>
        </p:txBody>
      </p:sp>
      <p:sp>
        <p:nvSpPr>
          <p:cNvPr id="8" name="Substituent dată 7"/>
          <p:cNvSpPr>
            <a:spLocks noGrp="1"/>
          </p:cNvSpPr>
          <p:nvPr>
            <p:ph type="dt" sz="half" idx="10"/>
          </p:nvPr>
        </p:nvSpPr>
        <p:spPr/>
        <p:txBody>
          <a:bodyPr rtlCol="0"/>
          <a:lstStyle>
            <a:lvl1pPr>
              <a:defRPr/>
            </a:lvl1pPr>
          </a:lstStyle>
          <a:p>
            <a:fld id="{1EBB0A05-0314-420F-993E-EF54DED7E29C}" type="datetime1">
              <a:rPr lang="ro-RO" smtClean="0"/>
              <a:pPr/>
              <a:t>01.03.2018</a:t>
            </a:fld>
            <a:endParaRPr lang="ro-RO" dirty="0"/>
          </a:p>
        </p:txBody>
      </p:sp>
      <p:sp>
        <p:nvSpPr>
          <p:cNvPr id="9" name="Substituent subsol 8"/>
          <p:cNvSpPr>
            <a:spLocks noGrp="1"/>
          </p:cNvSpPr>
          <p:nvPr>
            <p:ph type="ftr" sz="quarter" idx="11"/>
          </p:nvPr>
        </p:nvSpPr>
        <p:spPr/>
        <p:txBody>
          <a:bodyPr rtlCol="0"/>
          <a:lstStyle/>
          <a:p>
            <a:pPr rtl="0"/>
            <a:endParaRPr lang="ro-RO" noProof="0" dirty="0"/>
          </a:p>
        </p:txBody>
      </p:sp>
      <p:sp>
        <p:nvSpPr>
          <p:cNvPr id="10" name="Substituent număr diapozitiv 9"/>
          <p:cNvSpPr>
            <a:spLocks noGrp="1"/>
          </p:cNvSpPr>
          <p:nvPr>
            <p:ph type="sldNum" sz="quarter" idx="12"/>
          </p:nvPr>
        </p:nvSpPr>
        <p:spPr/>
        <p:txBody>
          <a:bodyPr rtlCol="0"/>
          <a:lstStyle/>
          <a:p>
            <a:pPr rtl="0"/>
            <a:fld id="{8FDBFFB2-86D9-4B8F-A59A-553A60B94BBE}" type="slidenum">
              <a:rPr lang="ro-RO" noProof="0" smtClean="0"/>
              <a:pPr rtl="0"/>
              <a:t>‹#›</a:t>
            </a:fld>
            <a:endParaRPr lang="ro-RO" noProof="0" dirty="0"/>
          </a:p>
        </p:txBody>
      </p:sp>
    </p:spTree>
    <p:extLst>
      <p:ext uri="{BB962C8B-B14F-4D97-AF65-F5344CB8AC3E}">
        <p14:creationId xmlns:p14="http://schemas.microsoft.com/office/powerpoint/2010/main" xmlns="" val="18905470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u și text vertical">
    <p:spTree>
      <p:nvGrpSpPr>
        <p:cNvPr id="1" name=""/>
        <p:cNvGrpSpPr/>
        <p:nvPr/>
      </p:nvGrpSpPr>
      <p:grpSpPr>
        <a:xfrm>
          <a:off x="0" y="0"/>
          <a:ext cx="0" cy="0"/>
          <a:chOff x="0" y="0"/>
          <a:chExt cx="0" cy="0"/>
        </a:xfrm>
      </p:grpSpPr>
      <p:sp>
        <p:nvSpPr>
          <p:cNvPr id="2" name="Titlu 1"/>
          <p:cNvSpPr>
            <a:spLocks noGrp="1"/>
          </p:cNvSpPr>
          <p:nvPr>
            <p:ph type="title"/>
          </p:nvPr>
        </p:nvSpPr>
        <p:spPr/>
        <p:txBody>
          <a:bodyPr rtlCol="0"/>
          <a:lstStyle/>
          <a:p>
            <a:pPr rtl="0"/>
            <a:r>
              <a:rPr lang="ro-RO" smtClean="0"/>
              <a:t>Faceți clic pentru a edita stilul de titlu Coordonator</a:t>
            </a:r>
            <a:endParaRPr dirty="0"/>
          </a:p>
        </p:txBody>
      </p:sp>
      <p:sp>
        <p:nvSpPr>
          <p:cNvPr id="3" name="Substituent text vertical 2"/>
          <p:cNvSpPr>
            <a:spLocks noGrp="1"/>
          </p:cNvSpPr>
          <p:nvPr>
            <p:ph type="body" orient="vert" idx="1" hasCustomPrompt="1"/>
          </p:nvPr>
        </p:nvSpPr>
        <p:spPr/>
        <p:txBody>
          <a:bodyPr vert="eaVert" rtlCol="0"/>
          <a:lstStyle/>
          <a:p>
            <a:pPr lvl="0"/>
            <a:r>
              <a:rPr lang="ro-RO" dirty="0" smtClean="0"/>
              <a:t>Clic pentru editare stiluri text Coordonator</a:t>
            </a:r>
          </a:p>
          <a:p>
            <a:pPr lvl="1" rtl="0"/>
            <a:r>
              <a:rPr lang="ro" dirty="0" smtClean="0"/>
              <a:t>Al </a:t>
            </a:r>
            <a:r>
              <a:rPr lang="ro" dirty="0"/>
              <a:t>doilea nivel</a:t>
            </a:r>
          </a:p>
          <a:p>
            <a:pPr lvl="2" rtl="0"/>
            <a:r>
              <a:rPr lang="ro" dirty="0"/>
              <a:t>Al treilea nivel</a:t>
            </a:r>
          </a:p>
          <a:p>
            <a:pPr lvl="3" rtl="0"/>
            <a:r>
              <a:rPr lang="ro" dirty="0"/>
              <a:t>Al patrulea nivel</a:t>
            </a:r>
          </a:p>
          <a:p>
            <a:pPr lvl="4" rtl="0"/>
            <a:r>
              <a:rPr lang="ro" dirty="0"/>
              <a:t>Al cincilea nivel</a:t>
            </a:r>
            <a:endParaRPr dirty="0"/>
          </a:p>
        </p:txBody>
      </p:sp>
      <p:sp>
        <p:nvSpPr>
          <p:cNvPr id="4" name="Substituent dată 3"/>
          <p:cNvSpPr>
            <a:spLocks noGrp="1"/>
          </p:cNvSpPr>
          <p:nvPr>
            <p:ph type="dt" sz="half" idx="10"/>
          </p:nvPr>
        </p:nvSpPr>
        <p:spPr/>
        <p:txBody>
          <a:bodyPr rtlCol="0"/>
          <a:lstStyle>
            <a:lvl1pPr>
              <a:defRPr/>
            </a:lvl1pPr>
          </a:lstStyle>
          <a:p>
            <a:fld id="{E65FFA5B-A779-454C-9D5D-151B053A8925}" type="datetime1">
              <a:rPr lang="ro-RO" smtClean="0"/>
              <a:pPr/>
              <a:t>01.03.2018</a:t>
            </a:fld>
            <a:endParaRPr lang="ro-RO" dirty="0"/>
          </a:p>
        </p:txBody>
      </p:sp>
      <p:sp>
        <p:nvSpPr>
          <p:cNvPr id="5" name="Substituent subsol 4"/>
          <p:cNvSpPr>
            <a:spLocks noGrp="1"/>
          </p:cNvSpPr>
          <p:nvPr>
            <p:ph type="ftr" sz="quarter" idx="11"/>
          </p:nvPr>
        </p:nvSpPr>
        <p:spPr/>
        <p:txBody>
          <a:bodyPr rtlCol="0"/>
          <a:lstStyle/>
          <a:p>
            <a:pPr rtl="0"/>
            <a:endParaRPr lang="ro-RO" noProof="0" dirty="0"/>
          </a:p>
        </p:txBody>
      </p:sp>
      <p:sp>
        <p:nvSpPr>
          <p:cNvPr id="6" name="Substituent număr diapozitiv 5"/>
          <p:cNvSpPr>
            <a:spLocks noGrp="1"/>
          </p:cNvSpPr>
          <p:nvPr>
            <p:ph type="sldNum" sz="quarter" idx="12"/>
          </p:nvPr>
        </p:nvSpPr>
        <p:spPr/>
        <p:txBody>
          <a:bodyPr rtlCol="0"/>
          <a:lstStyle/>
          <a:p>
            <a:pPr rtl="0"/>
            <a:fld id="{8FDBFFB2-86D9-4B8F-A59A-553A60B94BBE}" type="slidenum">
              <a:rPr lang="ro-RO" noProof="0" smtClean="0"/>
              <a:pPr rtl="0"/>
              <a:t>‹#›</a:t>
            </a:fld>
            <a:endParaRPr lang="ro-RO" noProof="0" dirty="0"/>
          </a:p>
        </p:txBody>
      </p:sp>
    </p:spTree>
    <p:extLst>
      <p:ext uri="{BB962C8B-B14F-4D97-AF65-F5344CB8AC3E}">
        <p14:creationId xmlns:p14="http://schemas.microsoft.com/office/powerpoint/2010/main" xmlns="" val="42076664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lu vertical și text">
    <p:spTree>
      <p:nvGrpSpPr>
        <p:cNvPr id="1" name=""/>
        <p:cNvGrpSpPr/>
        <p:nvPr/>
      </p:nvGrpSpPr>
      <p:grpSpPr>
        <a:xfrm>
          <a:off x="0" y="0"/>
          <a:ext cx="0" cy="0"/>
          <a:chOff x="0" y="0"/>
          <a:chExt cx="0" cy="0"/>
        </a:xfrm>
      </p:grpSpPr>
      <p:sp>
        <p:nvSpPr>
          <p:cNvPr id="2" name="Titlu vertical 1"/>
          <p:cNvSpPr>
            <a:spLocks noGrp="1"/>
          </p:cNvSpPr>
          <p:nvPr>
            <p:ph type="title" orient="vert"/>
          </p:nvPr>
        </p:nvSpPr>
        <p:spPr>
          <a:xfrm>
            <a:off x="9865014" y="304801"/>
            <a:ext cx="1715800" cy="5410200"/>
          </a:xfrm>
        </p:spPr>
        <p:txBody>
          <a:bodyPr vert="eaVert" rtlCol="0"/>
          <a:lstStyle/>
          <a:p>
            <a:pPr rtl="0"/>
            <a:r>
              <a:rPr lang="ro-RO" smtClean="0"/>
              <a:t>Faceți clic pentru a edita stilul de titlu Coordonator</a:t>
            </a:r>
            <a:endParaRPr dirty="0"/>
          </a:p>
        </p:txBody>
      </p:sp>
      <p:sp>
        <p:nvSpPr>
          <p:cNvPr id="3" name="Substituent text vertical 2"/>
          <p:cNvSpPr>
            <a:spLocks noGrp="1"/>
          </p:cNvSpPr>
          <p:nvPr>
            <p:ph type="body" orient="vert" idx="1" hasCustomPrompt="1"/>
          </p:nvPr>
        </p:nvSpPr>
        <p:spPr>
          <a:xfrm>
            <a:off x="2209800" y="304801"/>
            <a:ext cx="7502814" cy="5410200"/>
          </a:xfrm>
        </p:spPr>
        <p:txBody>
          <a:bodyPr vert="eaVert" rtlCol="0"/>
          <a:lstStyle/>
          <a:p>
            <a:pPr lvl="0"/>
            <a:r>
              <a:rPr lang="ro-RO" dirty="0" smtClean="0"/>
              <a:t>Clic pentru editare stiluri text Coordonator</a:t>
            </a:r>
          </a:p>
          <a:p>
            <a:pPr lvl="1" rtl="0"/>
            <a:r>
              <a:rPr lang="ro" dirty="0" smtClean="0"/>
              <a:t>Al </a:t>
            </a:r>
            <a:r>
              <a:rPr lang="ro" dirty="0"/>
              <a:t>doilea nivel</a:t>
            </a:r>
          </a:p>
          <a:p>
            <a:pPr lvl="2" rtl="0"/>
            <a:r>
              <a:rPr lang="ro" dirty="0"/>
              <a:t>Al treilea nivel</a:t>
            </a:r>
          </a:p>
          <a:p>
            <a:pPr lvl="3" rtl="0"/>
            <a:r>
              <a:rPr lang="ro" dirty="0"/>
              <a:t>Al patrulea nivel</a:t>
            </a:r>
          </a:p>
          <a:p>
            <a:pPr lvl="4" rtl="0"/>
            <a:r>
              <a:rPr lang="ro" dirty="0"/>
              <a:t>Al cincilea nivel</a:t>
            </a:r>
            <a:endParaRPr dirty="0"/>
          </a:p>
        </p:txBody>
      </p:sp>
      <p:sp>
        <p:nvSpPr>
          <p:cNvPr id="4" name="Substituent dată 3"/>
          <p:cNvSpPr>
            <a:spLocks noGrp="1"/>
          </p:cNvSpPr>
          <p:nvPr>
            <p:ph type="dt" sz="half" idx="10"/>
          </p:nvPr>
        </p:nvSpPr>
        <p:spPr/>
        <p:txBody>
          <a:bodyPr rtlCol="0"/>
          <a:lstStyle>
            <a:lvl1pPr>
              <a:defRPr/>
            </a:lvl1pPr>
          </a:lstStyle>
          <a:p>
            <a:fld id="{C1A2DB65-AA57-42FF-802A-E5C423EF4F61}" type="datetime1">
              <a:rPr lang="ro-RO" smtClean="0"/>
              <a:pPr/>
              <a:t>01.03.2018</a:t>
            </a:fld>
            <a:endParaRPr lang="ro-RO" dirty="0"/>
          </a:p>
        </p:txBody>
      </p:sp>
      <p:sp>
        <p:nvSpPr>
          <p:cNvPr id="5" name="Substituent subsol 4"/>
          <p:cNvSpPr>
            <a:spLocks noGrp="1"/>
          </p:cNvSpPr>
          <p:nvPr>
            <p:ph type="ftr" sz="quarter" idx="11"/>
          </p:nvPr>
        </p:nvSpPr>
        <p:spPr/>
        <p:txBody>
          <a:bodyPr rtlCol="0"/>
          <a:lstStyle/>
          <a:p>
            <a:pPr rtl="0"/>
            <a:endParaRPr lang="ro-RO" noProof="0" dirty="0"/>
          </a:p>
        </p:txBody>
      </p:sp>
      <p:sp>
        <p:nvSpPr>
          <p:cNvPr id="6" name="Substituent număr diapozitiv 5"/>
          <p:cNvSpPr>
            <a:spLocks noGrp="1"/>
          </p:cNvSpPr>
          <p:nvPr>
            <p:ph type="sldNum" sz="quarter" idx="12"/>
          </p:nvPr>
        </p:nvSpPr>
        <p:spPr/>
        <p:txBody>
          <a:bodyPr rtlCol="0"/>
          <a:lstStyle/>
          <a:p>
            <a:pPr rtl="0"/>
            <a:fld id="{8FDBFFB2-86D9-4B8F-A59A-553A60B94BBE}" type="slidenum">
              <a:rPr lang="ro-RO" noProof="0" smtClean="0"/>
              <a:pPr rtl="0"/>
              <a:t>‹#›</a:t>
            </a:fld>
            <a:endParaRPr lang="ro-RO" noProof="0" dirty="0"/>
          </a:p>
        </p:txBody>
      </p:sp>
    </p:spTree>
    <p:extLst>
      <p:ext uri="{BB962C8B-B14F-4D97-AF65-F5344CB8AC3E}">
        <p14:creationId xmlns:p14="http://schemas.microsoft.com/office/powerpoint/2010/main" xmlns="" val="1299497733"/>
      </p:ext>
    </p:extLst>
  </p:cSld>
  <p:clrMapOvr>
    <a:masterClrMapping/>
  </p:clrMapOvr>
  <p:extLst mod="1">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u și conținut">
    <p:spTree>
      <p:nvGrpSpPr>
        <p:cNvPr id="1" name=""/>
        <p:cNvGrpSpPr/>
        <p:nvPr/>
      </p:nvGrpSpPr>
      <p:grpSpPr>
        <a:xfrm>
          <a:off x="0" y="0"/>
          <a:ext cx="0" cy="0"/>
          <a:chOff x="0" y="0"/>
          <a:chExt cx="0" cy="0"/>
        </a:xfrm>
      </p:grpSpPr>
      <p:sp>
        <p:nvSpPr>
          <p:cNvPr id="2" name="Titlu 1"/>
          <p:cNvSpPr>
            <a:spLocks noGrp="1"/>
          </p:cNvSpPr>
          <p:nvPr>
            <p:ph type="title"/>
          </p:nvPr>
        </p:nvSpPr>
        <p:spPr/>
        <p:txBody>
          <a:bodyPr rtlCol="0"/>
          <a:lstStyle/>
          <a:p>
            <a:pPr rtl="0"/>
            <a:r>
              <a:rPr lang="ro-RO" smtClean="0"/>
              <a:t>Faceți clic pentru a edita stilul de titlu Coordonator</a:t>
            </a:r>
            <a:endParaRPr dirty="0"/>
          </a:p>
        </p:txBody>
      </p:sp>
      <p:sp>
        <p:nvSpPr>
          <p:cNvPr id="3" name="Substituent conținut 2"/>
          <p:cNvSpPr>
            <a:spLocks noGrp="1"/>
          </p:cNvSpPr>
          <p:nvPr>
            <p:ph idx="1" hasCustomPrompt="1"/>
          </p:nvPr>
        </p:nvSpPr>
        <p:spPr/>
        <p:txBody>
          <a:bodyPr rtlCol="0"/>
          <a:lstStyle/>
          <a:p>
            <a:pPr lvl="0"/>
            <a:r>
              <a:rPr lang="ro-RO" dirty="0" smtClean="0"/>
              <a:t>Clic pentru editare stiluri text Coordonator</a:t>
            </a:r>
          </a:p>
          <a:p>
            <a:pPr lvl="1" rtl="0"/>
            <a:r>
              <a:rPr lang="ro" dirty="0" smtClean="0"/>
              <a:t>Al </a:t>
            </a:r>
            <a:r>
              <a:rPr lang="ro" dirty="0"/>
              <a:t>doilea nivel</a:t>
            </a:r>
          </a:p>
          <a:p>
            <a:pPr lvl="2" rtl="0"/>
            <a:r>
              <a:rPr lang="ro" dirty="0"/>
              <a:t>Al treilea nivel</a:t>
            </a:r>
          </a:p>
          <a:p>
            <a:pPr lvl="3" rtl="0"/>
            <a:r>
              <a:rPr lang="ro" dirty="0"/>
              <a:t>Al patrulea nivel</a:t>
            </a:r>
          </a:p>
          <a:p>
            <a:pPr lvl="4" rtl="0"/>
            <a:r>
              <a:rPr lang="ro" dirty="0"/>
              <a:t>Al cincilea nivel</a:t>
            </a:r>
            <a:endParaRPr dirty="0"/>
          </a:p>
        </p:txBody>
      </p:sp>
      <p:sp>
        <p:nvSpPr>
          <p:cNvPr id="4" name="Substituent dată 3"/>
          <p:cNvSpPr>
            <a:spLocks noGrp="1"/>
          </p:cNvSpPr>
          <p:nvPr>
            <p:ph type="dt" sz="half" idx="10"/>
          </p:nvPr>
        </p:nvSpPr>
        <p:spPr/>
        <p:txBody>
          <a:bodyPr rtlCol="0"/>
          <a:lstStyle>
            <a:lvl1pPr>
              <a:defRPr/>
            </a:lvl1pPr>
          </a:lstStyle>
          <a:p>
            <a:fld id="{D7262440-CD3C-49C0-86C9-B1B662A58149}" type="datetime1">
              <a:rPr lang="ro-RO" smtClean="0"/>
              <a:pPr/>
              <a:t>01.03.2018</a:t>
            </a:fld>
            <a:endParaRPr lang="ro-RO" dirty="0"/>
          </a:p>
        </p:txBody>
      </p:sp>
      <p:sp>
        <p:nvSpPr>
          <p:cNvPr id="5" name="Substituent subsol 4"/>
          <p:cNvSpPr>
            <a:spLocks noGrp="1"/>
          </p:cNvSpPr>
          <p:nvPr>
            <p:ph type="ftr" sz="quarter" idx="11"/>
          </p:nvPr>
        </p:nvSpPr>
        <p:spPr/>
        <p:txBody>
          <a:bodyPr rtlCol="0"/>
          <a:lstStyle/>
          <a:p>
            <a:pPr rtl="0"/>
            <a:endParaRPr lang="ro-RO" noProof="0" dirty="0"/>
          </a:p>
        </p:txBody>
      </p:sp>
      <p:sp>
        <p:nvSpPr>
          <p:cNvPr id="6" name="Substituent număr diapozitiv 5"/>
          <p:cNvSpPr>
            <a:spLocks noGrp="1"/>
          </p:cNvSpPr>
          <p:nvPr>
            <p:ph type="sldNum" sz="quarter" idx="12"/>
          </p:nvPr>
        </p:nvSpPr>
        <p:spPr/>
        <p:txBody>
          <a:bodyPr rtlCol="0"/>
          <a:lstStyle/>
          <a:p>
            <a:pPr rtl="0"/>
            <a:fld id="{8FDBFFB2-86D9-4B8F-A59A-553A60B94BBE}" type="slidenum">
              <a:rPr lang="ro-RO" noProof="0" smtClean="0"/>
              <a:pPr rtl="0"/>
              <a:t>‹#›</a:t>
            </a:fld>
            <a:endParaRPr lang="ro-RO" noProof="0" dirty="0"/>
          </a:p>
        </p:txBody>
      </p:sp>
    </p:spTree>
    <p:extLst>
      <p:ext uri="{BB962C8B-B14F-4D97-AF65-F5344CB8AC3E}">
        <p14:creationId xmlns:p14="http://schemas.microsoft.com/office/powerpoint/2010/main" xmlns="" val="25899905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ntet secțiun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u 1"/>
          <p:cNvSpPr>
            <a:spLocks noGrp="1"/>
          </p:cNvSpPr>
          <p:nvPr>
            <p:ph type="title"/>
          </p:nvPr>
        </p:nvSpPr>
        <p:spPr>
          <a:xfrm>
            <a:off x="5180013" y="1600200"/>
            <a:ext cx="6400801" cy="2486025"/>
          </a:xfrm>
        </p:spPr>
        <p:txBody>
          <a:bodyPr rtlCol="0" anchor="b">
            <a:normAutofit/>
          </a:bodyPr>
          <a:lstStyle>
            <a:lvl1pPr algn="l" rtl="0">
              <a:defRPr sz="5200"/>
            </a:lvl1pPr>
          </a:lstStyle>
          <a:p>
            <a:pPr rtl="0"/>
            <a:r>
              <a:rPr lang="ro-RO" smtClean="0"/>
              <a:t>Faceți clic pentru a edita stilul de titlu Coordonator</a:t>
            </a:r>
            <a:endParaRPr dirty="0"/>
          </a:p>
        </p:txBody>
      </p:sp>
      <p:sp>
        <p:nvSpPr>
          <p:cNvPr id="3" name="Substituent text 2"/>
          <p:cNvSpPr>
            <a:spLocks noGrp="1"/>
          </p:cNvSpPr>
          <p:nvPr>
            <p:ph type="body" idx="1" hasCustomPrompt="1"/>
          </p:nvPr>
        </p:nvSpPr>
        <p:spPr>
          <a:xfrm>
            <a:off x="5180011" y="4105029"/>
            <a:ext cx="6400801" cy="914400"/>
          </a:xfrm>
        </p:spPr>
        <p:txBody>
          <a:bodyPr rtlCol="0">
            <a:normAutofit/>
          </a:bodyPr>
          <a:lstStyle>
            <a:lvl1pPr marL="0" indent="0" algn="l" rtl="0">
              <a:buNone/>
              <a:defRPr sz="2000">
                <a:solidFill>
                  <a:schemeClr val="accent2"/>
                </a:solidFill>
              </a:defRPr>
            </a:lvl1pPr>
            <a:lvl2pPr marL="457200" indent="0" algn="l" rtl="0">
              <a:buNone/>
              <a:defRPr sz="2000">
                <a:solidFill>
                  <a:schemeClr val="tx1">
                    <a:tint val="75000"/>
                  </a:schemeClr>
                </a:solidFill>
              </a:defRPr>
            </a:lvl2pPr>
            <a:lvl3pPr marL="914400" indent="0" algn="l" rtl="0">
              <a:buNone/>
              <a:defRPr sz="1800">
                <a:solidFill>
                  <a:schemeClr val="tx1">
                    <a:tint val="75000"/>
                  </a:schemeClr>
                </a:solidFill>
              </a:defRPr>
            </a:lvl3pPr>
            <a:lvl4pPr marL="1371600" indent="0" algn="l" rtl="0">
              <a:buNone/>
              <a:defRPr sz="1600">
                <a:solidFill>
                  <a:schemeClr val="tx1">
                    <a:tint val="75000"/>
                  </a:schemeClr>
                </a:solidFill>
              </a:defRPr>
            </a:lvl4pPr>
            <a:lvl5pPr marL="1828800" indent="0" algn="l" rtl="0">
              <a:buNone/>
              <a:defRPr sz="1600">
                <a:solidFill>
                  <a:schemeClr val="tx1">
                    <a:tint val="75000"/>
                  </a:schemeClr>
                </a:solidFill>
              </a:defRPr>
            </a:lvl5pPr>
            <a:lvl6pPr marL="2286000" indent="0" algn="l" rtl="0">
              <a:buNone/>
              <a:defRPr sz="1600">
                <a:solidFill>
                  <a:schemeClr val="tx1">
                    <a:tint val="75000"/>
                  </a:schemeClr>
                </a:solidFill>
              </a:defRPr>
            </a:lvl6pPr>
            <a:lvl7pPr marL="2743200" indent="0" algn="l" rtl="0">
              <a:buNone/>
              <a:defRPr sz="1600">
                <a:solidFill>
                  <a:schemeClr val="tx1">
                    <a:tint val="75000"/>
                  </a:schemeClr>
                </a:solidFill>
              </a:defRPr>
            </a:lvl7pPr>
            <a:lvl8pPr marL="3200400" indent="0" algn="l" rtl="0">
              <a:buNone/>
              <a:defRPr sz="1600">
                <a:solidFill>
                  <a:schemeClr val="tx1">
                    <a:tint val="75000"/>
                  </a:schemeClr>
                </a:solidFill>
              </a:defRPr>
            </a:lvl8pPr>
            <a:lvl9pPr marL="3657600" indent="0" algn="l" rtl="0">
              <a:buNone/>
              <a:defRPr sz="1600">
                <a:solidFill>
                  <a:schemeClr val="tx1">
                    <a:tint val="75000"/>
                  </a:schemeClr>
                </a:solidFill>
              </a:defRPr>
            </a:lvl9pPr>
          </a:lstStyle>
          <a:p>
            <a:pPr lvl="0"/>
            <a:r>
              <a:rPr lang="ro-RO" dirty="0" smtClean="0"/>
              <a:t>Clic pentru editare stiluri text Coordonator</a:t>
            </a:r>
          </a:p>
        </p:txBody>
      </p:sp>
      <p:sp>
        <p:nvSpPr>
          <p:cNvPr id="4" name="Substituent dată 3"/>
          <p:cNvSpPr>
            <a:spLocks noGrp="1"/>
          </p:cNvSpPr>
          <p:nvPr>
            <p:ph type="dt" sz="half" idx="10"/>
          </p:nvPr>
        </p:nvSpPr>
        <p:spPr/>
        <p:txBody>
          <a:bodyPr rtlCol="0"/>
          <a:lstStyle>
            <a:lvl1pPr>
              <a:defRPr/>
            </a:lvl1pPr>
          </a:lstStyle>
          <a:p>
            <a:fld id="{4CD6AD8D-E8B4-4D48-91EE-01E5B8818E94}" type="datetime1">
              <a:rPr lang="ro-RO" smtClean="0"/>
              <a:pPr/>
              <a:t>01.03.2018</a:t>
            </a:fld>
            <a:endParaRPr lang="ro-RO" dirty="0"/>
          </a:p>
        </p:txBody>
      </p:sp>
      <p:sp>
        <p:nvSpPr>
          <p:cNvPr id="5" name="Substituent subsol 4"/>
          <p:cNvSpPr>
            <a:spLocks noGrp="1"/>
          </p:cNvSpPr>
          <p:nvPr>
            <p:ph type="ftr" sz="quarter" idx="11"/>
          </p:nvPr>
        </p:nvSpPr>
        <p:spPr/>
        <p:txBody>
          <a:bodyPr rtlCol="0"/>
          <a:lstStyle/>
          <a:p>
            <a:pPr rtl="0"/>
            <a:endParaRPr lang="ro-RO" noProof="0" dirty="0"/>
          </a:p>
        </p:txBody>
      </p:sp>
      <p:sp>
        <p:nvSpPr>
          <p:cNvPr id="6" name="Substituent număr diapozitiv 5"/>
          <p:cNvSpPr>
            <a:spLocks noGrp="1"/>
          </p:cNvSpPr>
          <p:nvPr>
            <p:ph type="sldNum" sz="quarter" idx="12"/>
          </p:nvPr>
        </p:nvSpPr>
        <p:spPr/>
        <p:txBody>
          <a:bodyPr rtlCol="0"/>
          <a:lstStyle/>
          <a:p>
            <a:pPr rtl="0"/>
            <a:fld id="{8FDBFFB2-86D9-4B8F-A59A-553A60B94BBE}" type="slidenum">
              <a:rPr/>
              <a:pPr rtl="0"/>
              <a:t>‹#›</a:t>
            </a:fld>
            <a:endParaRPr/>
          </a:p>
        </p:txBody>
      </p:sp>
    </p:spTree>
    <p:extLst>
      <p:ext uri="{BB962C8B-B14F-4D97-AF65-F5344CB8AC3E}">
        <p14:creationId xmlns:p14="http://schemas.microsoft.com/office/powerpoint/2010/main" xmlns="" val="2117916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uă tipuri de conținut">
    <p:spTree>
      <p:nvGrpSpPr>
        <p:cNvPr id="1" name=""/>
        <p:cNvGrpSpPr/>
        <p:nvPr/>
      </p:nvGrpSpPr>
      <p:grpSpPr>
        <a:xfrm>
          <a:off x="0" y="0"/>
          <a:ext cx="0" cy="0"/>
          <a:chOff x="0" y="0"/>
          <a:chExt cx="0" cy="0"/>
        </a:xfrm>
      </p:grpSpPr>
      <p:sp>
        <p:nvSpPr>
          <p:cNvPr id="2" name="Titlu 1"/>
          <p:cNvSpPr>
            <a:spLocks noGrp="1"/>
          </p:cNvSpPr>
          <p:nvPr>
            <p:ph type="title"/>
          </p:nvPr>
        </p:nvSpPr>
        <p:spPr/>
        <p:txBody>
          <a:bodyPr rtlCol="0"/>
          <a:lstStyle/>
          <a:p>
            <a:pPr rtl="0"/>
            <a:r>
              <a:rPr lang="ro-RO" smtClean="0"/>
              <a:t>Faceți clic pentru a edita stilul de titlu Coordonator</a:t>
            </a:r>
            <a:endParaRPr dirty="0"/>
          </a:p>
        </p:txBody>
      </p:sp>
      <p:sp>
        <p:nvSpPr>
          <p:cNvPr id="3" name="Substituent conținut 2"/>
          <p:cNvSpPr>
            <a:spLocks noGrp="1"/>
          </p:cNvSpPr>
          <p:nvPr>
            <p:ph sz="half" idx="1" hasCustomPrompt="1"/>
          </p:nvPr>
        </p:nvSpPr>
        <p:spPr>
          <a:xfrm>
            <a:off x="2208213" y="1600200"/>
            <a:ext cx="4572000" cy="4114800"/>
          </a:xfrm>
        </p:spPr>
        <p:txBody>
          <a:bodyPr rtlCol="0"/>
          <a:lstStyle/>
          <a:p>
            <a:pPr lvl="0"/>
            <a:r>
              <a:rPr lang="ro-RO" dirty="0" smtClean="0"/>
              <a:t>Clic pentru editare stiluri text Coordonator</a:t>
            </a:r>
          </a:p>
          <a:p>
            <a:pPr lvl="1" rtl="0"/>
            <a:r>
              <a:rPr lang="ro" dirty="0" smtClean="0"/>
              <a:t>Al </a:t>
            </a:r>
            <a:r>
              <a:rPr lang="ro" dirty="0"/>
              <a:t>doilea nivel</a:t>
            </a:r>
          </a:p>
          <a:p>
            <a:pPr lvl="2" rtl="0"/>
            <a:r>
              <a:rPr lang="ro" dirty="0"/>
              <a:t>Al treilea nivel</a:t>
            </a:r>
          </a:p>
          <a:p>
            <a:pPr lvl="3" rtl="0"/>
            <a:r>
              <a:rPr lang="ro" dirty="0"/>
              <a:t>Al patrulea nivel</a:t>
            </a:r>
          </a:p>
          <a:p>
            <a:pPr lvl="4" rtl="0"/>
            <a:r>
              <a:rPr lang="ro" dirty="0"/>
              <a:t>Al cincilea nivel</a:t>
            </a:r>
            <a:endParaRPr dirty="0"/>
          </a:p>
        </p:txBody>
      </p:sp>
      <p:sp>
        <p:nvSpPr>
          <p:cNvPr id="4" name="Substituent conținut 3"/>
          <p:cNvSpPr>
            <a:spLocks noGrp="1"/>
          </p:cNvSpPr>
          <p:nvPr>
            <p:ph sz="half" idx="2" hasCustomPrompt="1"/>
          </p:nvPr>
        </p:nvSpPr>
        <p:spPr>
          <a:xfrm>
            <a:off x="7008813" y="1600200"/>
            <a:ext cx="4572000" cy="4114800"/>
          </a:xfrm>
        </p:spPr>
        <p:txBody>
          <a:bodyPr rtlCol="0"/>
          <a:lstStyle/>
          <a:p>
            <a:pPr lvl="0"/>
            <a:r>
              <a:rPr lang="ro-RO" dirty="0" smtClean="0"/>
              <a:t>Clic pentru editare stiluri text Coordonator</a:t>
            </a:r>
          </a:p>
          <a:p>
            <a:pPr lvl="1" rtl="0"/>
            <a:r>
              <a:rPr lang="ro" dirty="0" smtClean="0"/>
              <a:t>Al </a:t>
            </a:r>
            <a:r>
              <a:rPr lang="ro" dirty="0"/>
              <a:t>doilea nivel</a:t>
            </a:r>
          </a:p>
          <a:p>
            <a:pPr lvl="2" rtl="0"/>
            <a:r>
              <a:rPr lang="ro" dirty="0"/>
              <a:t>Al treilea nivel</a:t>
            </a:r>
          </a:p>
          <a:p>
            <a:pPr lvl="3" rtl="0"/>
            <a:r>
              <a:rPr lang="ro" dirty="0"/>
              <a:t>Al patrulea nivel</a:t>
            </a:r>
          </a:p>
          <a:p>
            <a:pPr lvl="4" rtl="0"/>
            <a:r>
              <a:rPr lang="ro" dirty="0"/>
              <a:t>Al cincilea nivel</a:t>
            </a:r>
            <a:endParaRPr dirty="0"/>
          </a:p>
        </p:txBody>
      </p:sp>
      <p:sp>
        <p:nvSpPr>
          <p:cNvPr id="5" name="Substituent dată 4"/>
          <p:cNvSpPr>
            <a:spLocks noGrp="1"/>
          </p:cNvSpPr>
          <p:nvPr>
            <p:ph type="dt" sz="half" idx="10"/>
          </p:nvPr>
        </p:nvSpPr>
        <p:spPr/>
        <p:txBody>
          <a:bodyPr rtlCol="0"/>
          <a:lstStyle>
            <a:lvl1pPr>
              <a:defRPr/>
            </a:lvl1pPr>
          </a:lstStyle>
          <a:p>
            <a:fld id="{5EB68050-3A89-4802-8FA6-C61291A0D877}" type="datetime1">
              <a:rPr lang="ro-RO" smtClean="0"/>
              <a:pPr/>
              <a:t>01.03.2018</a:t>
            </a:fld>
            <a:endParaRPr lang="ro-RO" dirty="0"/>
          </a:p>
        </p:txBody>
      </p:sp>
      <p:sp>
        <p:nvSpPr>
          <p:cNvPr id="6" name="Substituent subsol 5"/>
          <p:cNvSpPr>
            <a:spLocks noGrp="1"/>
          </p:cNvSpPr>
          <p:nvPr>
            <p:ph type="ftr" sz="quarter" idx="11"/>
          </p:nvPr>
        </p:nvSpPr>
        <p:spPr/>
        <p:txBody>
          <a:bodyPr rtlCol="0"/>
          <a:lstStyle/>
          <a:p>
            <a:pPr rtl="0"/>
            <a:endParaRPr lang="ro-RO" noProof="0" dirty="0"/>
          </a:p>
        </p:txBody>
      </p:sp>
      <p:sp>
        <p:nvSpPr>
          <p:cNvPr id="7" name="Substituent număr diapozitiv 6"/>
          <p:cNvSpPr>
            <a:spLocks noGrp="1"/>
          </p:cNvSpPr>
          <p:nvPr>
            <p:ph type="sldNum" sz="quarter" idx="12"/>
          </p:nvPr>
        </p:nvSpPr>
        <p:spPr/>
        <p:txBody>
          <a:bodyPr rtlCol="0"/>
          <a:lstStyle/>
          <a:p>
            <a:pPr rtl="0"/>
            <a:fld id="{8FDBFFB2-86D9-4B8F-A59A-553A60B94BBE}" type="slidenum">
              <a:rPr lang="ro-RO" noProof="0" smtClean="0"/>
              <a:pPr rtl="0"/>
              <a:t>‹#›</a:t>
            </a:fld>
            <a:endParaRPr lang="ro-RO" noProof="0" dirty="0"/>
          </a:p>
        </p:txBody>
      </p:sp>
    </p:spTree>
    <p:extLst>
      <p:ext uri="{BB962C8B-B14F-4D97-AF65-F5344CB8AC3E}">
        <p14:creationId xmlns:p14="http://schemas.microsoft.com/office/powerpoint/2010/main" xmlns="" val="36077512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ție">
    <p:spTree>
      <p:nvGrpSpPr>
        <p:cNvPr id="1" name=""/>
        <p:cNvGrpSpPr/>
        <p:nvPr/>
      </p:nvGrpSpPr>
      <p:grpSpPr>
        <a:xfrm>
          <a:off x="0" y="0"/>
          <a:ext cx="0" cy="0"/>
          <a:chOff x="0" y="0"/>
          <a:chExt cx="0" cy="0"/>
        </a:xfrm>
      </p:grpSpPr>
      <p:sp>
        <p:nvSpPr>
          <p:cNvPr id="2" name="Titlu 1"/>
          <p:cNvSpPr>
            <a:spLocks noGrp="1"/>
          </p:cNvSpPr>
          <p:nvPr>
            <p:ph type="title"/>
          </p:nvPr>
        </p:nvSpPr>
        <p:spPr/>
        <p:txBody>
          <a:bodyPr rtlCol="0"/>
          <a:lstStyle/>
          <a:p>
            <a:pPr rtl="0"/>
            <a:r>
              <a:rPr lang="ro-RO" smtClean="0"/>
              <a:t>Faceți clic pentru a edita stilul de titlu Coordonator</a:t>
            </a:r>
            <a:endParaRPr dirty="0"/>
          </a:p>
        </p:txBody>
      </p:sp>
      <p:sp>
        <p:nvSpPr>
          <p:cNvPr id="3" name="Substituent text 2"/>
          <p:cNvSpPr>
            <a:spLocks noGrp="1"/>
          </p:cNvSpPr>
          <p:nvPr>
            <p:ph type="body" idx="1" hasCustomPrompt="1"/>
          </p:nvPr>
        </p:nvSpPr>
        <p:spPr>
          <a:xfrm>
            <a:off x="2208213" y="1600200"/>
            <a:ext cx="4572000" cy="823912"/>
          </a:xfrm>
        </p:spPr>
        <p:txBody>
          <a:bodyPr rtlCol="0" anchor="ctr">
            <a:noAutofit/>
          </a:bodyPr>
          <a:lstStyle>
            <a:lvl1pPr marL="0" indent="0" algn="l" rtl="0">
              <a:spcBef>
                <a:spcPts val="0"/>
              </a:spcBef>
              <a:buNone/>
              <a:defRPr sz="2100" b="0">
                <a:solidFill>
                  <a:schemeClr val="accent2"/>
                </a:solidFill>
              </a:defRPr>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a:r>
              <a:rPr lang="ro-RO" dirty="0" smtClean="0"/>
              <a:t>Clic pentru editare stiluri text Coordonator</a:t>
            </a:r>
          </a:p>
        </p:txBody>
      </p:sp>
      <p:sp>
        <p:nvSpPr>
          <p:cNvPr id="4" name="Substituent conținut 3"/>
          <p:cNvSpPr>
            <a:spLocks noGrp="1"/>
          </p:cNvSpPr>
          <p:nvPr>
            <p:ph sz="half" idx="2" hasCustomPrompt="1"/>
          </p:nvPr>
        </p:nvSpPr>
        <p:spPr>
          <a:xfrm>
            <a:off x="2208213" y="2505075"/>
            <a:ext cx="4572000" cy="3337560"/>
          </a:xfrm>
        </p:spPr>
        <p:txBody>
          <a:bodyPr rtlCol="0"/>
          <a:lstStyle/>
          <a:p>
            <a:pPr lvl="0"/>
            <a:r>
              <a:rPr lang="ro-RO" dirty="0" smtClean="0"/>
              <a:t>Clic pentru editare stiluri text Coordonator</a:t>
            </a:r>
          </a:p>
          <a:p>
            <a:pPr lvl="1" rtl="0"/>
            <a:r>
              <a:rPr lang="ro" dirty="0" smtClean="0"/>
              <a:t>Al </a:t>
            </a:r>
            <a:r>
              <a:rPr lang="ro" dirty="0"/>
              <a:t>doilea nivel</a:t>
            </a:r>
          </a:p>
          <a:p>
            <a:pPr lvl="2" rtl="0"/>
            <a:r>
              <a:rPr lang="ro" dirty="0"/>
              <a:t>Al treilea nivel</a:t>
            </a:r>
          </a:p>
          <a:p>
            <a:pPr lvl="3" rtl="0"/>
            <a:r>
              <a:rPr lang="ro" dirty="0"/>
              <a:t>Al patrulea nivel</a:t>
            </a:r>
          </a:p>
          <a:p>
            <a:pPr lvl="4" rtl="0"/>
            <a:r>
              <a:rPr lang="ro" dirty="0"/>
              <a:t>Al cincilea nivel</a:t>
            </a:r>
            <a:endParaRPr dirty="0"/>
          </a:p>
        </p:txBody>
      </p:sp>
      <p:sp>
        <p:nvSpPr>
          <p:cNvPr id="5" name="Substituent text 4"/>
          <p:cNvSpPr>
            <a:spLocks noGrp="1"/>
          </p:cNvSpPr>
          <p:nvPr>
            <p:ph type="body" sz="quarter" idx="3" hasCustomPrompt="1"/>
          </p:nvPr>
        </p:nvSpPr>
        <p:spPr>
          <a:xfrm>
            <a:off x="7008813" y="1600200"/>
            <a:ext cx="4572000" cy="823912"/>
          </a:xfrm>
        </p:spPr>
        <p:txBody>
          <a:bodyPr rtlCol="0" anchor="ctr">
            <a:noAutofit/>
          </a:bodyPr>
          <a:lstStyle>
            <a:lvl1pPr marL="0" indent="0" algn="l" rtl="0">
              <a:spcBef>
                <a:spcPts val="0"/>
              </a:spcBef>
              <a:buNone/>
              <a:defRPr sz="2100" b="0">
                <a:solidFill>
                  <a:schemeClr val="accent2"/>
                </a:solidFill>
              </a:defRPr>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a:r>
              <a:rPr lang="ro-RO" dirty="0" smtClean="0"/>
              <a:t>Clic pentru editare stiluri text Coordonator</a:t>
            </a:r>
          </a:p>
        </p:txBody>
      </p:sp>
      <p:sp>
        <p:nvSpPr>
          <p:cNvPr id="6" name="Substituent conținut 5"/>
          <p:cNvSpPr>
            <a:spLocks noGrp="1"/>
          </p:cNvSpPr>
          <p:nvPr>
            <p:ph sz="quarter" idx="4" hasCustomPrompt="1"/>
          </p:nvPr>
        </p:nvSpPr>
        <p:spPr>
          <a:xfrm>
            <a:off x="7008813" y="2505075"/>
            <a:ext cx="4572000" cy="3337560"/>
          </a:xfrm>
        </p:spPr>
        <p:txBody>
          <a:bodyPr rtlCol="0"/>
          <a:lstStyle/>
          <a:p>
            <a:pPr lvl="0"/>
            <a:r>
              <a:rPr lang="ro-RO" dirty="0" smtClean="0"/>
              <a:t>Clic pentru editare stiluri text Coordonator</a:t>
            </a:r>
          </a:p>
          <a:p>
            <a:pPr lvl="1" rtl="0"/>
            <a:r>
              <a:rPr lang="ro" dirty="0" smtClean="0"/>
              <a:t>Al </a:t>
            </a:r>
            <a:r>
              <a:rPr lang="ro" dirty="0"/>
              <a:t>doilea nivel</a:t>
            </a:r>
          </a:p>
          <a:p>
            <a:pPr lvl="2" rtl="0"/>
            <a:r>
              <a:rPr lang="ro" dirty="0"/>
              <a:t>Al treilea nivel</a:t>
            </a:r>
          </a:p>
          <a:p>
            <a:pPr lvl="3" rtl="0"/>
            <a:r>
              <a:rPr lang="ro" dirty="0"/>
              <a:t>Al patrulea nivel</a:t>
            </a:r>
          </a:p>
          <a:p>
            <a:pPr lvl="4" rtl="0"/>
            <a:r>
              <a:rPr lang="ro" dirty="0"/>
              <a:t>Al cincilea nivel</a:t>
            </a:r>
            <a:endParaRPr dirty="0"/>
          </a:p>
        </p:txBody>
      </p:sp>
      <p:sp>
        <p:nvSpPr>
          <p:cNvPr id="7" name="Substituent dată 6"/>
          <p:cNvSpPr>
            <a:spLocks noGrp="1"/>
          </p:cNvSpPr>
          <p:nvPr>
            <p:ph type="dt" sz="half" idx="10"/>
          </p:nvPr>
        </p:nvSpPr>
        <p:spPr/>
        <p:txBody>
          <a:bodyPr rtlCol="0"/>
          <a:lstStyle>
            <a:lvl1pPr>
              <a:defRPr/>
            </a:lvl1pPr>
          </a:lstStyle>
          <a:p>
            <a:fld id="{444020F5-C0AB-4ED3-BB37-5C9291046DA3}" type="datetime1">
              <a:rPr lang="ro-RO" smtClean="0"/>
              <a:pPr/>
              <a:t>01.03.2018</a:t>
            </a:fld>
            <a:endParaRPr lang="ro-RO" dirty="0"/>
          </a:p>
        </p:txBody>
      </p:sp>
      <p:sp>
        <p:nvSpPr>
          <p:cNvPr id="8" name="Substituent subsol 7"/>
          <p:cNvSpPr>
            <a:spLocks noGrp="1"/>
          </p:cNvSpPr>
          <p:nvPr>
            <p:ph type="ftr" sz="quarter" idx="11"/>
          </p:nvPr>
        </p:nvSpPr>
        <p:spPr/>
        <p:txBody>
          <a:bodyPr rtlCol="0"/>
          <a:lstStyle/>
          <a:p>
            <a:pPr rtl="0"/>
            <a:endParaRPr lang="ro-RO" noProof="0" dirty="0"/>
          </a:p>
        </p:txBody>
      </p:sp>
      <p:sp>
        <p:nvSpPr>
          <p:cNvPr id="9" name="Substituent număr diapozitiv 8"/>
          <p:cNvSpPr>
            <a:spLocks noGrp="1"/>
          </p:cNvSpPr>
          <p:nvPr>
            <p:ph type="sldNum" sz="quarter" idx="12"/>
          </p:nvPr>
        </p:nvSpPr>
        <p:spPr/>
        <p:txBody>
          <a:bodyPr rtlCol="0"/>
          <a:lstStyle/>
          <a:p>
            <a:pPr rtl="0"/>
            <a:fld id="{8FDBFFB2-86D9-4B8F-A59A-553A60B94BBE}" type="slidenum">
              <a:rPr lang="ro-RO" noProof="0" smtClean="0"/>
              <a:pPr rtl="0"/>
              <a:t>‹#›</a:t>
            </a:fld>
            <a:endParaRPr lang="ro-RO" noProof="0" dirty="0"/>
          </a:p>
        </p:txBody>
      </p:sp>
    </p:spTree>
    <p:extLst>
      <p:ext uri="{BB962C8B-B14F-4D97-AF65-F5344CB8AC3E}">
        <p14:creationId xmlns:p14="http://schemas.microsoft.com/office/powerpoint/2010/main" xmlns="" val="38330463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Doar titlu">
    <p:spTree>
      <p:nvGrpSpPr>
        <p:cNvPr id="1" name=""/>
        <p:cNvGrpSpPr/>
        <p:nvPr/>
      </p:nvGrpSpPr>
      <p:grpSpPr>
        <a:xfrm>
          <a:off x="0" y="0"/>
          <a:ext cx="0" cy="0"/>
          <a:chOff x="0" y="0"/>
          <a:chExt cx="0" cy="0"/>
        </a:xfrm>
      </p:grpSpPr>
      <p:sp>
        <p:nvSpPr>
          <p:cNvPr id="2" name="Titlu 1"/>
          <p:cNvSpPr>
            <a:spLocks noGrp="1"/>
          </p:cNvSpPr>
          <p:nvPr>
            <p:ph type="title"/>
          </p:nvPr>
        </p:nvSpPr>
        <p:spPr/>
        <p:txBody>
          <a:bodyPr rtlCol="0"/>
          <a:lstStyle/>
          <a:p>
            <a:pPr rtl="0"/>
            <a:r>
              <a:rPr lang="ro-RO" smtClean="0"/>
              <a:t>Faceți clic pentru a edita stilul de titlu Coordonator</a:t>
            </a:r>
            <a:endParaRPr dirty="0"/>
          </a:p>
        </p:txBody>
      </p:sp>
      <p:sp>
        <p:nvSpPr>
          <p:cNvPr id="3" name="Substituent dată 2"/>
          <p:cNvSpPr>
            <a:spLocks noGrp="1"/>
          </p:cNvSpPr>
          <p:nvPr>
            <p:ph type="dt" sz="half" idx="10"/>
          </p:nvPr>
        </p:nvSpPr>
        <p:spPr/>
        <p:txBody>
          <a:bodyPr rtlCol="0"/>
          <a:lstStyle>
            <a:lvl1pPr>
              <a:defRPr/>
            </a:lvl1pPr>
          </a:lstStyle>
          <a:p>
            <a:fld id="{85171446-1C71-4D46-A5D3-A139D9BB9C2F}" type="datetime1">
              <a:rPr lang="ro-RO" smtClean="0"/>
              <a:pPr/>
              <a:t>01.03.2018</a:t>
            </a:fld>
            <a:endParaRPr lang="ro-RO" dirty="0"/>
          </a:p>
        </p:txBody>
      </p:sp>
      <p:sp>
        <p:nvSpPr>
          <p:cNvPr id="4" name="Substituent subsol 3"/>
          <p:cNvSpPr>
            <a:spLocks noGrp="1"/>
          </p:cNvSpPr>
          <p:nvPr>
            <p:ph type="ftr" sz="quarter" idx="11"/>
          </p:nvPr>
        </p:nvSpPr>
        <p:spPr/>
        <p:txBody>
          <a:bodyPr rtlCol="0"/>
          <a:lstStyle/>
          <a:p>
            <a:pPr rtl="0"/>
            <a:endParaRPr lang="ro-RO" noProof="0" dirty="0"/>
          </a:p>
        </p:txBody>
      </p:sp>
      <p:sp>
        <p:nvSpPr>
          <p:cNvPr id="5" name="Substituent număr diapozitiv 4"/>
          <p:cNvSpPr>
            <a:spLocks noGrp="1"/>
          </p:cNvSpPr>
          <p:nvPr>
            <p:ph type="sldNum" sz="quarter" idx="12"/>
          </p:nvPr>
        </p:nvSpPr>
        <p:spPr/>
        <p:txBody>
          <a:bodyPr rtlCol="0"/>
          <a:lstStyle/>
          <a:p>
            <a:pPr rtl="0"/>
            <a:fld id="{8FDBFFB2-86D9-4B8F-A59A-553A60B94BBE}" type="slidenum">
              <a:rPr lang="ro-RO" noProof="0" smtClean="0"/>
              <a:pPr rtl="0"/>
              <a:t>‹#›</a:t>
            </a:fld>
            <a:endParaRPr lang="ro-RO" noProof="0" dirty="0"/>
          </a:p>
        </p:txBody>
      </p:sp>
    </p:spTree>
    <p:extLst>
      <p:ext uri="{BB962C8B-B14F-4D97-AF65-F5344CB8AC3E}">
        <p14:creationId xmlns:p14="http://schemas.microsoft.com/office/powerpoint/2010/main" xmlns="" val="3698309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Necompletat">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ubstituent dată 1"/>
          <p:cNvSpPr>
            <a:spLocks noGrp="1"/>
          </p:cNvSpPr>
          <p:nvPr>
            <p:ph type="dt" sz="half" idx="10"/>
          </p:nvPr>
        </p:nvSpPr>
        <p:spPr/>
        <p:txBody>
          <a:bodyPr rtlCol="0"/>
          <a:lstStyle>
            <a:lvl1pPr>
              <a:defRPr/>
            </a:lvl1pPr>
          </a:lstStyle>
          <a:p>
            <a:fld id="{392DAD65-B1DB-4670-8892-50FEB950221D}" type="datetime1">
              <a:rPr lang="ro-RO" smtClean="0"/>
              <a:pPr/>
              <a:t>01.03.2018</a:t>
            </a:fld>
            <a:endParaRPr lang="ro-RO" dirty="0"/>
          </a:p>
        </p:txBody>
      </p:sp>
      <p:sp>
        <p:nvSpPr>
          <p:cNvPr id="3" name="Substituent subsol 2"/>
          <p:cNvSpPr>
            <a:spLocks noGrp="1"/>
          </p:cNvSpPr>
          <p:nvPr>
            <p:ph type="ftr" sz="quarter" idx="11"/>
          </p:nvPr>
        </p:nvSpPr>
        <p:spPr/>
        <p:txBody>
          <a:bodyPr rtlCol="0"/>
          <a:lstStyle/>
          <a:p>
            <a:pPr rtl="0"/>
            <a:endParaRPr lang="ro-RO" noProof="0" dirty="0"/>
          </a:p>
        </p:txBody>
      </p:sp>
      <p:sp>
        <p:nvSpPr>
          <p:cNvPr id="4" name="Substituent număr diapozitiv 3"/>
          <p:cNvSpPr>
            <a:spLocks noGrp="1"/>
          </p:cNvSpPr>
          <p:nvPr>
            <p:ph type="sldNum" sz="quarter" idx="12"/>
          </p:nvPr>
        </p:nvSpPr>
        <p:spPr/>
        <p:txBody>
          <a:bodyPr rtlCol="0"/>
          <a:lstStyle/>
          <a:p>
            <a:pPr rtl="0"/>
            <a:fld id="{8FDBFFB2-86D9-4B8F-A59A-553A60B94BBE}" type="slidenum">
              <a:rPr lang="ro-RO" noProof="0" smtClean="0"/>
              <a:pPr rtl="0"/>
              <a:t>‹#›</a:t>
            </a:fld>
            <a:endParaRPr lang="ro-RO" noProof="0" dirty="0"/>
          </a:p>
        </p:txBody>
      </p:sp>
    </p:spTree>
    <p:extLst>
      <p:ext uri="{BB962C8B-B14F-4D97-AF65-F5344CB8AC3E}">
        <p14:creationId xmlns:p14="http://schemas.microsoft.com/office/powerpoint/2010/main" xmlns="" val="2222526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ținut cu legendă">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u 1"/>
          <p:cNvSpPr>
            <a:spLocks noGrp="1"/>
          </p:cNvSpPr>
          <p:nvPr>
            <p:ph type="title"/>
          </p:nvPr>
        </p:nvSpPr>
        <p:spPr>
          <a:xfrm>
            <a:off x="8837612" y="2277477"/>
            <a:ext cx="2743201" cy="2322178"/>
          </a:xfrm>
        </p:spPr>
        <p:txBody>
          <a:bodyPr rtlCol="0" anchor="b">
            <a:normAutofit/>
          </a:bodyPr>
          <a:lstStyle>
            <a:lvl1pPr algn="l" rtl="0">
              <a:defRPr sz="2600">
                <a:solidFill>
                  <a:schemeClr val="accent2"/>
                </a:solidFill>
              </a:defRPr>
            </a:lvl1pPr>
          </a:lstStyle>
          <a:p>
            <a:pPr rtl="0"/>
            <a:r>
              <a:rPr lang="ro-RO" smtClean="0"/>
              <a:t>Faceți clic pentru a edita stilul de titlu Coordonator</a:t>
            </a:r>
            <a:endParaRPr dirty="0"/>
          </a:p>
        </p:txBody>
      </p:sp>
      <p:sp>
        <p:nvSpPr>
          <p:cNvPr id="3" name="Substituent conținut 2"/>
          <p:cNvSpPr>
            <a:spLocks noGrp="1"/>
          </p:cNvSpPr>
          <p:nvPr>
            <p:ph idx="1" hasCustomPrompt="1"/>
          </p:nvPr>
        </p:nvSpPr>
        <p:spPr>
          <a:xfrm>
            <a:off x="1293813" y="533400"/>
            <a:ext cx="6858000" cy="4800600"/>
          </a:xfrm>
        </p:spPr>
        <p:txBody>
          <a:bodyPr rtlCol="0">
            <a:normAutofit/>
          </a:bodyPr>
          <a:lstStyle>
            <a:lvl1pPr algn="l" rtl="0">
              <a:defRPr sz="2400"/>
            </a:lvl1pPr>
            <a:lvl2pPr algn="l" rtl="0">
              <a:defRPr sz="2000"/>
            </a:lvl2pPr>
            <a:lvl3pPr algn="l" rtl="0">
              <a:defRPr sz="1800"/>
            </a:lvl3pPr>
            <a:lvl4pPr algn="l" rtl="0">
              <a:defRPr sz="1600"/>
            </a:lvl4pPr>
            <a:lvl5pPr algn="l" rtl="0">
              <a:defRPr sz="1400"/>
            </a:lvl5pPr>
            <a:lvl6pPr algn="l" rtl="0">
              <a:defRPr sz="1400"/>
            </a:lvl6pPr>
            <a:lvl7pPr algn="l" rtl="0">
              <a:defRPr sz="1400"/>
            </a:lvl7pPr>
            <a:lvl8pPr algn="l" rtl="0">
              <a:defRPr sz="1400"/>
            </a:lvl8pPr>
            <a:lvl9pPr algn="l" rtl="0">
              <a:defRPr sz="1400"/>
            </a:lvl9pPr>
          </a:lstStyle>
          <a:p>
            <a:pPr lvl="0"/>
            <a:r>
              <a:rPr lang="ro-RO" dirty="0" smtClean="0"/>
              <a:t>Clic pentru editare stiluri text Coordonator</a:t>
            </a:r>
          </a:p>
          <a:p>
            <a:pPr lvl="1" rtl="0"/>
            <a:r>
              <a:rPr lang="ro" dirty="0" smtClean="0"/>
              <a:t>Al </a:t>
            </a:r>
            <a:r>
              <a:rPr lang="ro" dirty="0"/>
              <a:t>doilea nivel</a:t>
            </a:r>
          </a:p>
          <a:p>
            <a:pPr lvl="2" rtl="0"/>
            <a:r>
              <a:rPr lang="ro" dirty="0"/>
              <a:t>Al treilea nivel</a:t>
            </a:r>
          </a:p>
          <a:p>
            <a:pPr lvl="3" rtl="0"/>
            <a:r>
              <a:rPr lang="ro" dirty="0"/>
              <a:t>Al patrulea nivel</a:t>
            </a:r>
          </a:p>
          <a:p>
            <a:pPr lvl="4" rtl="0"/>
            <a:r>
              <a:rPr lang="ro" dirty="0"/>
              <a:t>Al cincilea nivel</a:t>
            </a:r>
            <a:endParaRPr dirty="0"/>
          </a:p>
        </p:txBody>
      </p:sp>
      <p:sp>
        <p:nvSpPr>
          <p:cNvPr id="4" name="Substituent text 3"/>
          <p:cNvSpPr>
            <a:spLocks noGrp="1"/>
          </p:cNvSpPr>
          <p:nvPr>
            <p:ph type="body" sz="half" idx="2" hasCustomPrompt="1"/>
          </p:nvPr>
        </p:nvSpPr>
        <p:spPr>
          <a:xfrm>
            <a:off x="8837614" y="4583187"/>
            <a:ext cx="2743200" cy="1131813"/>
          </a:xfrm>
        </p:spPr>
        <p:txBody>
          <a:bodyPr rtlCol="0">
            <a:normAutofit/>
          </a:bodyPr>
          <a:lstStyle>
            <a:lvl1pPr marL="0" indent="0" algn="l" rtl="0">
              <a:spcBef>
                <a:spcPts val="1000"/>
              </a:spcBef>
              <a:buNone/>
              <a:defRPr sz="14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a:r>
              <a:rPr lang="ro-RO" dirty="0" smtClean="0"/>
              <a:t>Clic pentru editare stiluri text Coordonator</a:t>
            </a:r>
          </a:p>
        </p:txBody>
      </p:sp>
      <p:sp>
        <p:nvSpPr>
          <p:cNvPr id="5" name="Substituent dată 4"/>
          <p:cNvSpPr>
            <a:spLocks noGrp="1"/>
          </p:cNvSpPr>
          <p:nvPr>
            <p:ph type="dt" sz="half" idx="10"/>
          </p:nvPr>
        </p:nvSpPr>
        <p:spPr/>
        <p:txBody>
          <a:bodyPr rtlCol="0"/>
          <a:lstStyle>
            <a:lvl1pPr>
              <a:defRPr/>
            </a:lvl1pPr>
          </a:lstStyle>
          <a:p>
            <a:fld id="{C116C577-BF18-4D0D-A4B7-A3348836FE23}" type="datetime1">
              <a:rPr lang="ro-RO" smtClean="0"/>
              <a:pPr/>
              <a:t>01.03.2018</a:t>
            </a:fld>
            <a:endParaRPr lang="ro-RO" dirty="0"/>
          </a:p>
        </p:txBody>
      </p:sp>
      <p:sp>
        <p:nvSpPr>
          <p:cNvPr id="6" name="Substituent subsol 5"/>
          <p:cNvSpPr>
            <a:spLocks noGrp="1"/>
          </p:cNvSpPr>
          <p:nvPr>
            <p:ph type="ftr" sz="quarter" idx="11"/>
          </p:nvPr>
        </p:nvSpPr>
        <p:spPr/>
        <p:txBody>
          <a:bodyPr rtlCol="0"/>
          <a:lstStyle/>
          <a:p>
            <a:pPr rtl="0"/>
            <a:endParaRPr lang="ro-RO" noProof="0" dirty="0"/>
          </a:p>
        </p:txBody>
      </p:sp>
      <p:sp>
        <p:nvSpPr>
          <p:cNvPr id="7" name="Substituent număr diapozitiv 6"/>
          <p:cNvSpPr>
            <a:spLocks noGrp="1"/>
          </p:cNvSpPr>
          <p:nvPr>
            <p:ph type="sldNum" sz="quarter" idx="12"/>
          </p:nvPr>
        </p:nvSpPr>
        <p:spPr/>
        <p:txBody>
          <a:bodyPr rtlCol="0"/>
          <a:lstStyle/>
          <a:p>
            <a:pPr rtl="0"/>
            <a:fld id="{8FDBFFB2-86D9-4B8F-A59A-553A60B94BBE}" type="slidenum">
              <a:rPr lang="ro-RO" noProof="0" smtClean="0"/>
              <a:pPr rtl="0"/>
              <a:t>‹#›</a:t>
            </a:fld>
            <a:endParaRPr lang="ro-RO" noProof="0" dirty="0"/>
          </a:p>
        </p:txBody>
      </p:sp>
    </p:spTree>
    <p:extLst>
      <p:ext uri="{BB962C8B-B14F-4D97-AF65-F5344CB8AC3E}">
        <p14:creationId xmlns:p14="http://schemas.microsoft.com/office/powerpoint/2010/main" xmlns="" val="18977006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ine cu legendă">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u 1"/>
          <p:cNvSpPr>
            <a:spLocks noGrp="1"/>
          </p:cNvSpPr>
          <p:nvPr>
            <p:ph type="title"/>
          </p:nvPr>
        </p:nvSpPr>
        <p:spPr>
          <a:xfrm>
            <a:off x="8837612" y="2277477"/>
            <a:ext cx="2743201" cy="2322178"/>
          </a:xfrm>
        </p:spPr>
        <p:txBody>
          <a:bodyPr rtlCol="0" anchor="b">
            <a:normAutofit/>
          </a:bodyPr>
          <a:lstStyle>
            <a:lvl1pPr algn="l" rtl="0">
              <a:defRPr sz="2600">
                <a:solidFill>
                  <a:schemeClr val="accent2"/>
                </a:solidFill>
              </a:defRPr>
            </a:lvl1pPr>
          </a:lstStyle>
          <a:p>
            <a:pPr rtl="0"/>
            <a:r>
              <a:rPr lang="ro-RO" smtClean="0"/>
              <a:t>Faceți clic pentru a edita stilul de titlu Coordonator</a:t>
            </a:r>
            <a:endParaRPr dirty="0"/>
          </a:p>
        </p:txBody>
      </p:sp>
      <p:sp>
        <p:nvSpPr>
          <p:cNvPr id="8" name="Dreptunghi rotunjit 7"/>
          <p:cNvSpPr/>
          <p:nvPr/>
        </p:nvSpPr>
        <p:spPr>
          <a:xfrm>
            <a:off x="1293812" y="533400"/>
            <a:ext cx="6858001" cy="4800600"/>
          </a:xfrm>
          <a:prstGeom prst="roundRect">
            <a:avLst>
              <a:gd name="adj" fmla="val 4409"/>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a:p>
        </p:txBody>
      </p:sp>
      <p:sp>
        <p:nvSpPr>
          <p:cNvPr id="3" name="Substituent imagine 2" descr="Un substituent gol pentru a adăuga o imagine. Faceți clic pe substituent și selectați imaginea pe care doriți s-o adăugați."/>
          <p:cNvSpPr>
            <a:spLocks noGrp="1"/>
          </p:cNvSpPr>
          <p:nvPr>
            <p:ph type="pic" idx="1"/>
          </p:nvPr>
        </p:nvSpPr>
        <p:spPr>
          <a:xfrm>
            <a:off x="1408112" y="647700"/>
            <a:ext cx="6629400" cy="4572000"/>
          </a:xfrm>
          <a:prstGeom prst="roundRect">
            <a:avLst>
              <a:gd name="adj" fmla="val 3725"/>
            </a:avLst>
          </a:prstGeom>
        </p:spPr>
        <p:txBody>
          <a:bodyPr tIns="914400" rtlCol="0">
            <a:normAutofit/>
          </a:bodyPr>
          <a:lstStyle>
            <a:lvl1pPr marL="0" indent="0" algn="ctr" rtl="0">
              <a:buNone/>
              <a:defRPr sz="2400"/>
            </a:lvl1pPr>
            <a:lvl2pPr marL="457200" indent="0" algn="l" rtl="0">
              <a:buNone/>
              <a:defRPr sz="2800"/>
            </a:lvl2pPr>
            <a:lvl3pPr marL="914400" indent="0" algn="l" rtl="0">
              <a:buNone/>
              <a:defRPr sz="2400"/>
            </a:lvl3pPr>
            <a:lvl4pPr marL="1371600" indent="0" algn="l" rtl="0">
              <a:buNone/>
              <a:defRPr sz="2000"/>
            </a:lvl4pPr>
            <a:lvl5pPr marL="1828800" indent="0" algn="l" rtl="0">
              <a:buNone/>
              <a:defRPr sz="2000"/>
            </a:lvl5pPr>
            <a:lvl6pPr marL="2286000" indent="0" algn="l" rtl="0">
              <a:buNone/>
              <a:defRPr sz="2000"/>
            </a:lvl6pPr>
            <a:lvl7pPr marL="2743200" indent="0" algn="l" rtl="0">
              <a:buNone/>
              <a:defRPr sz="2000"/>
            </a:lvl7pPr>
            <a:lvl8pPr marL="3200400" indent="0" algn="l" rtl="0">
              <a:buNone/>
              <a:defRPr sz="2000"/>
            </a:lvl8pPr>
            <a:lvl9pPr marL="3657600" indent="0" algn="l" rtl="0">
              <a:buNone/>
              <a:defRPr sz="2000"/>
            </a:lvl9pPr>
          </a:lstStyle>
          <a:p>
            <a:pPr rtl="0"/>
            <a:r>
              <a:rPr lang="ro-RO" smtClean="0"/>
              <a:t>Faceți clic pe pictogramă pentru a adăuga o imagine</a:t>
            </a:r>
            <a:endParaRPr dirty="0"/>
          </a:p>
        </p:txBody>
      </p:sp>
      <p:sp>
        <p:nvSpPr>
          <p:cNvPr id="4" name="Substituent text 3"/>
          <p:cNvSpPr>
            <a:spLocks noGrp="1"/>
          </p:cNvSpPr>
          <p:nvPr>
            <p:ph type="body" sz="half" idx="2" hasCustomPrompt="1"/>
          </p:nvPr>
        </p:nvSpPr>
        <p:spPr>
          <a:xfrm>
            <a:off x="8837614" y="4583187"/>
            <a:ext cx="2743200" cy="1131813"/>
          </a:xfrm>
        </p:spPr>
        <p:txBody>
          <a:bodyPr rtlCol="0">
            <a:normAutofit/>
          </a:bodyPr>
          <a:lstStyle>
            <a:lvl1pPr marL="0" indent="0" algn="l" rtl="0">
              <a:spcBef>
                <a:spcPts val="1000"/>
              </a:spcBef>
              <a:buNone/>
              <a:defRPr sz="14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a:r>
              <a:rPr lang="ro-RO" dirty="0" smtClean="0"/>
              <a:t>Clic pentru editare stiluri text Coordonator</a:t>
            </a:r>
          </a:p>
        </p:txBody>
      </p:sp>
      <p:sp>
        <p:nvSpPr>
          <p:cNvPr id="5" name="Substituent dată 4"/>
          <p:cNvSpPr>
            <a:spLocks noGrp="1"/>
          </p:cNvSpPr>
          <p:nvPr>
            <p:ph type="dt" sz="half" idx="10"/>
          </p:nvPr>
        </p:nvSpPr>
        <p:spPr/>
        <p:txBody>
          <a:bodyPr rtlCol="0"/>
          <a:lstStyle>
            <a:lvl1pPr>
              <a:defRPr/>
            </a:lvl1pPr>
          </a:lstStyle>
          <a:p>
            <a:fld id="{47B5DA29-E8E5-4DCA-86FE-CCC47DC36C9C}" type="datetime1">
              <a:rPr lang="ro-RO" smtClean="0"/>
              <a:pPr/>
              <a:t>01.03.2018</a:t>
            </a:fld>
            <a:endParaRPr lang="ro-RO" dirty="0"/>
          </a:p>
        </p:txBody>
      </p:sp>
      <p:sp>
        <p:nvSpPr>
          <p:cNvPr id="6" name="Substituent subsol 5"/>
          <p:cNvSpPr>
            <a:spLocks noGrp="1"/>
          </p:cNvSpPr>
          <p:nvPr>
            <p:ph type="ftr" sz="quarter" idx="11"/>
          </p:nvPr>
        </p:nvSpPr>
        <p:spPr/>
        <p:txBody>
          <a:bodyPr rtlCol="0"/>
          <a:lstStyle/>
          <a:p>
            <a:pPr rtl="0"/>
            <a:endParaRPr lang="ro-RO" noProof="0" dirty="0"/>
          </a:p>
        </p:txBody>
      </p:sp>
      <p:sp>
        <p:nvSpPr>
          <p:cNvPr id="7" name="Substituent număr diapozitiv 6"/>
          <p:cNvSpPr>
            <a:spLocks noGrp="1"/>
          </p:cNvSpPr>
          <p:nvPr>
            <p:ph type="sldNum" sz="quarter" idx="12"/>
          </p:nvPr>
        </p:nvSpPr>
        <p:spPr/>
        <p:txBody>
          <a:bodyPr rtlCol="0"/>
          <a:lstStyle/>
          <a:p>
            <a:pPr rtl="0"/>
            <a:fld id="{8FDBFFB2-86D9-4B8F-A59A-553A60B94BBE}" type="slidenum">
              <a:rPr lang="ro-RO" noProof="0" smtClean="0"/>
              <a:pPr rtl="0"/>
              <a:t>‹#›</a:t>
            </a:fld>
            <a:endParaRPr lang="ro-RO" noProof="0" dirty="0"/>
          </a:p>
        </p:txBody>
      </p:sp>
    </p:spTree>
    <p:extLst>
      <p:ext uri="{BB962C8B-B14F-4D97-AF65-F5344CB8AC3E}">
        <p14:creationId xmlns:p14="http://schemas.microsoft.com/office/powerpoint/2010/main" xmlns="" val="6393017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Substituent titlu 1"/>
          <p:cNvSpPr>
            <a:spLocks noGrp="1"/>
          </p:cNvSpPr>
          <p:nvPr>
            <p:ph type="title"/>
          </p:nvPr>
        </p:nvSpPr>
        <p:spPr>
          <a:xfrm>
            <a:off x="2208213" y="304800"/>
            <a:ext cx="9372600" cy="1200416"/>
          </a:xfrm>
          <a:prstGeom prst="rect">
            <a:avLst/>
          </a:prstGeom>
        </p:spPr>
        <p:txBody>
          <a:bodyPr vert="horz" lIns="91440" tIns="45720" rIns="91440" bIns="45720" rtlCol="0" anchor="b">
            <a:normAutofit/>
          </a:bodyPr>
          <a:lstStyle/>
          <a:p>
            <a:pPr rtl="0"/>
            <a:r>
              <a:rPr lang="ro" dirty="0"/>
              <a:t>Clic pentru editare stil </a:t>
            </a:r>
            <a:r>
              <a:rPr lang="ro" dirty="0" smtClean="0"/>
              <a:t>titlu</a:t>
            </a:r>
            <a:endParaRPr dirty="0"/>
          </a:p>
        </p:txBody>
      </p:sp>
      <p:sp>
        <p:nvSpPr>
          <p:cNvPr id="3" name="Substituent text 2"/>
          <p:cNvSpPr>
            <a:spLocks noGrp="1"/>
          </p:cNvSpPr>
          <p:nvPr>
            <p:ph type="body" idx="1"/>
          </p:nvPr>
        </p:nvSpPr>
        <p:spPr>
          <a:xfrm>
            <a:off x="2208213" y="1600200"/>
            <a:ext cx="9372600" cy="4114800"/>
          </a:xfrm>
          <a:prstGeom prst="rect">
            <a:avLst/>
          </a:prstGeom>
        </p:spPr>
        <p:txBody>
          <a:bodyPr vert="horz" lIns="91440" tIns="45720" rIns="91440" bIns="45720" rtlCol="0">
            <a:normAutofit/>
          </a:bodyPr>
          <a:lstStyle/>
          <a:p>
            <a:pPr lvl="0"/>
            <a:r>
              <a:rPr lang="ro-RO" dirty="0" smtClean="0"/>
              <a:t>Clic pentru editare stiluri text Coordonator</a:t>
            </a:r>
          </a:p>
          <a:p>
            <a:pPr lvl="1" rtl="0"/>
            <a:r>
              <a:rPr lang="ro" dirty="0" smtClean="0"/>
              <a:t>Al </a:t>
            </a:r>
            <a:r>
              <a:rPr lang="ro" dirty="0"/>
              <a:t>doilea nivel</a:t>
            </a:r>
          </a:p>
          <a:p>
            <a:pPr lvl="2" rtl="0"/>
            <a:r>
              <a:rPr lang="ro" dirty="0"/>
              <a:t>Al treilea nivel</a:t>
            </a:r>
          </a:p>
          <a:p>
            <a:pPr lvl="3" rtl="0"/>
            <a:r>
              <a:rPr lang="ro" dirty="0"/>
              <a:t>Al patrulea nivel</a:t>
            </a:r>
          </a:p>
          <a:p>
            <a:pPr lvl="4" rtl="0"/>
            <a:r>
              <a:rPr lang="ro" dirty="0"/>
              <a:t>Al cincilea nivel</a:t>
            </a:r>
            <a:endParaRPr dirty="0"/>
          </a:p>
        </p:txBody>
      </p:sp>
      <p:sp>
        <p:nvSpPr>
          <p:cNvPr id="4" name="Substituent dată 3"/>
          <p:cNvSpPr>
            <a:spLocks noGrp="1"/>
          </p:cNvSpPr>
          <p:nvPr>
            <p:ph type="dt" sz="half" idx="2"/>
          </p:nvPr>
        </p:nvSpPr>
        <p:spPr>
          <a:xfrm>
            <a:off x="253576" y="6505078"/>
            <a:ext cx="964036" cy="228600"/>
          </a:xfrm>
          <a:prstGeom prst="rect">
            <a:avLst/>
          </a:prstGeom>
        </p:spPr>
        <p:txBody>
          <a:bodyPr vert="horz" lIns="91440" tIns="45720" rIns="91440" bIns="45720" rtlCol="0" anchor="ctr"/>
          <a:lstStyle>
            <a:lvl1pPr algn="l" rtl="0">
              <a:defRPr sz="1100">
                <a:solidFill>
                  <a:schemeClr val="tx2"/>
                </a:solidFill>
              </a:defRPr>
            </a:lvl1pPr>
          </a:lstStyle>
          <a:p>
            <a:fld id="{98A07B70-2DA4-4B0E-8980-8144AA0A3FB7}" type="datetime1">
              <a:rPr lang="ro-RO" smtClean="0"/>
              <a:pPr/>
              <a:t>01.03.2018</a:t>
            </a:fld>
            <a:endParaRPr lang="en-US" dirty="0"/>
          </a:p>
        </p:txBody>
      </p:sp>
      <p:sp>
        <p:nvSpPr>
          <p:cNvPr id="5" name="Substituent subsol 4"/>
          <p:cNvSpPr>
            <a:spLocks noGrp="1"/>
          </p:cNvSpPr>
          <p:nvPr>
            <p:ph type="ftr" sz="quarter" idx="3"/>
          </p:nvPr>
        </p:nvSpPr>
        <p:spPr>
          <a:xfrm>
            <a:off x="1280159" y="6505078"/>
            <a:ext cx="6876415" cy="228600"/>
          </a:xfrm>
          <a:prstGeom prst="rect">
            <a:avLst/>
          </a:prstGeom>
        </p:spPr>
        <p:txBody>
          <a:bodyPr vert="horz" lIns="91440" tIns="45720" rIns="91440" bIns="45720" rtlCol="0" anchor="ctr"/>
          <a:lstStyle>
            <a:lvl1pPr algn="l" rtl="0">
              <a:defRPr sz="1100">
                <a:solidFill>
                  <a:schemeClr val="tx2"/>
                </a:solidFill>
              </a:defRPr>
            </a:lvl1pPr>
          </a:lstStyle>
          <a:p>
            <a:pPr rtl="0"/>
            <a:endParaRPr lang="ro-RO" noProof="0" dirty="0"/>
          </a:p>
        </p:txBody>
      </p:sp>
      <p:sp>
        <p:nvSpPr>
          <p:cNvPr id="6" name="Substituent număr diapozitiv 5"/>
          <p:cNvSpPr>
            <a:spLocks noGrp="1"/>
          </p:cNvSpPr>
          <p:nvPr>
            <p:ph type="sldNum" sz="quarter" idx="4"/>
          </p:nvPr>
        </p:nvSpPr>
        <p:spPr>
          <a:xfrm>
            <a:off x="11580814" y="6280298"/>
            <a:ext cx="533399" cy="349101"/>
          </a:xfrm>
          <a:prstGeom prst="rect">
            <a:avLst/>
          </a:prstGeom>
        </p:spPr>
        <p:txBody>
          <a:bodyPr vert="horz" lIns="91440" tIns="45720" rIns="91440" bIns="45720" rtlCol="0" anchor="ctr"/>
          <a:lstStyle>
            <a:lvl1pPr algn="ctr" rtl="0">
              <a:defRPr sz="1100" b="1">
                <a:solidFill>
                  <a:srgbClr val="AB3C19"/>
                </a:solidFill>
              </a:defRPr>
            </a:lvl1pPr>
          </a:lstStyle>
          <a:p>
            <a:pPr rtl="0"/>
            <a:fld id="{8FDBFFB2-86D9-4B8F-A59A-553A60B94BBE}" type="slidenum">
              <a:rPr lang="ro-RO" noProof="0" smtClean="0"/>
              <a:pPr rtl="0"/>
              <a:t>‹#›</a:t>
            </a:fld>
            <a:endParaRPr lang="ro-RO" noProof="0" dirty="0"/>
          </a:p>
        </p:txBody>
      </p:sp>
    </p:spTree>
    <p:extLst>
      <p:ext uri="{BB962C8B-B14F-4D97-AF65-F5344CB8AC3E}">
        <p14:creationId xmlns:p14="http://schemas.microsoft.com/office/powerpoint/2010/main" xmlns="" val="11702558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3400" kern="1200">
          <a:solidFill>
            <a:schemeClr val="tx1"/>
          </a:solidFill>
          <a:latin typeface="+mj-lt"/>
          <a:ea typeface="+mj-ea"/>
          <a:cs typeface="+mj-cs"/>
        </a:defRPr>
      </a:lvl1pPr>
    </p:titleStyle>
    <p:bodyStyle>
      <a:lvl1pPr marL="274320" indent="-228600" algn="l" defTabSz="914400" rtl="0" eaLnBrk="1" latinLnBrk="0" hangingPunct="1">
        <a:lnSpc>
          <a:spcPct val="90000"/>
        </a:lnSpc>
        <a:spcBef>
          <a:spcPts val="1800"/>
        </a:spcBef>
        <a:buSzPct val="80000"/>
        <a:buFont typeface="Wingdings" panose="05000000000000000000" pitchFamily="2" charset="2"/>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Wingdings" panose="05000000000000000000" pitchFamily="2" charset="2"/>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Wingdings" panose="05000000000000000000" pitchFamily="2" charset="2"/>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ctrTitle"/>
          </p:nvPr>
        </p:nvSpPr>
        <p:spPr/>
        <p:txBody>
          <a:bodyPr rtlCol="0">
            <a:normAutofit fontScale="90000"/>
          </a:bodyPr>
          <a:lstStyle/>
          <a:p>
            <a:pPr algn="ctr" rtl="0"/>
            <a:r>
              <a:rPr lang="ro" sz="4400" dirty="0" smtClean="0"/>
              <a:t/>
            </a:r>
            <a:br>
              <a:rPr lang="ro" sz="4400" dirty="0" smtClean="0"/>
            </a:br>
            <a:r>
              <a:rPr lang="ro" sz="4400" dirty="0" smtClean="0"/>
              <a:t/>
            </a:r>
            <a:br>
              <a:rPr lang="ro" sz="4400" dirty="0" smtClean="0"/>
            </a:br>
            <a:r>
              <a:rPr lang="ro" sz="4400" dirty="0" smtClean="0"/>
              <a:t/>
            </a:r>
            <a:br>
              <a:rPr lang="ro" sz="4400" dirty="0" smtClean="0"/>
            </a:br>
            <a:r>
              <a:rPr lang="ro" sz="4400" dirty="0" smtClean="0"/>
              <a:t/>
            </a:r>
            <a:br>
              <a:rPr lang="ro" sz="4400" dirty="0" smtClean="0"/>
            </a:br>
            <a:r>
              <a:rPr lang="ro" sz="4400" dirty="0" smtClean="0"/>
              <a:t/>
            </a:r>
            <a:br>
              <a:rPr lang="ro" sz="4400" dirty="0" smtClean="0"/>
            </a:br>
            <a:r>
              <a:rPr lang="ro" sz="4000" b="1" dirty="0" smtClean="0">
                <a:latin typeface="Arial Black" pitchFamily="34" charset="0"/>
              </a:rPr>
              <a:t>ȘCOALA GIMNAZIALĂ ”ION MINULESCU”, PITEȘTI</a:t>
            </a:r>
            <a:r>
              <a:rPr lang="ro" sz="4400" b="1" dirty="0" smtClean="0"/>
              <a:t/>
            </a:r>
            <a:br>
              <a:rPr lang="ro" sz="4400" b="1" dirty="0" smtClean="0"/>
            </a:br>
            <a:r>
              <a:rPr lang="ro" sz="4400" b="1" dirty="0" smtClean="0"/>
              <a:t/>
            </a:r>
            <a:br>
              <a:rPr lang="ro" sz="4400" b="1" dirty="0" smtClean="0"/>
            </a:br>
            <a:r>
              <a:rPr lang="ro" sz="4400" b="1" dirty="0" smtClean="0"/>
              <a:t>CLASA  PREGĂTITOARE</a:t>
            </a:r>
            <a:endParaRPr lang="ro" sz="3200" b="1" dirty="0"/>
          </a:p>
        </p:txBody>
      </p:sp>
      <p:sp>
        <p:nvSpPr>
          <p:cNvPr id="3" name="Subtitlu 2"/>
          <p:cNvSpPr>
            <a:spLocks noGrp="1"/>
          </p:cNvSpPr>
          <p:nvPr>
            <p:ph type="subTitle" idx="1"/>
          </p:nvPr>
        </p:nvSpPr>
        <p:spPr>
          <a:xfrm>
            <a:off x="874713" y="3546954"/>
            <a:ext cx="7091361" cy="838200"/>
          </a:xfrm>
        </p:spPr>
        <p:txBody>
          <a:bodyPr rtlCol="0">
            <a:normAutofit/>
          </a:bodyPr>
          <a:lstStyle/>
          <a:p>
            <a:pPr algn="ctr" rtl="0"/>
            <a:r>
              <a:rPr lang="ro" sz="3600" b="1" dirty="0" smtClean="0"/>
              <a:t>2018-2019</a:t>
            </a:r>
            <a:endParaRPr lang="ro" sz="3600" b="1" dirty="0"/>
          </a:p>
        </p:txBody>
      </p:sp>
    </p:spTree>
    <p:extLst>
      <p:ext uri="{BB962C8B-B14F-4D97-AF65-F5344CB8AC3E}">
        <p14:creationId xmlns:p14="http://schemas.microsoft.com/office/powerpoint/2010/main" xmlns="" val="35784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ChangeArrowheads="1"/>
          </p:cNvSpPr>
          <p:nvPr/>
        </p:nvSpPr>
        <p:spPr bwMode="auto">
          <a:xfrm>
            <a:off x="1311965" y="894521"/>
            <a:ext cx="6480313" cy="4247317"/>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o-RO" sz="3000" b="1" i="0" u="none" strike="noStrike" cap="none" normalizeH="0" baseline="0" dirty="0" smtClean="0">
                <a:ln>
                  <a:noFill/>
                </a:ln>
                <a:solidFill>
                  <a:srgbClr val="FF0000"/>
                </a:solidFill>
                <a:effectLst/>
                <a:cs typeface="Arial" pitchFamily="34" charset="0"/>
              </a:rPr>
              <a:t>Programul pentru  înscrierea copiilor  în clasa pregătitoare este următorul:</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o-RO" sz="3000" b="1"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o-RO" sz="3000" b="1" i="0" u="none" strike="noStrike" cap="none" normalizeH="0" baseline="0" dirty="0" err="1" smtClean="0">
                <a:ln>
                  <a:noFill/>
                </a:ln>
                <a:solidFill>
                  <a:schemeClr val="tx1"/>
                </a:solidFill>
                <a:effectLst/>
                <a:cs typeface="Arial" pitchFamily="34" charset="0"/>
              </a:rPr>
              <a:t>Luni-Vineri</a:t>
            </a:r>
            <a:r>
              <a:rPr kumimoji="0" lang="ro-RO" sz="3000" b="1" i="0" u="none" strike="noStrike" cap="none" normalizeH="0" baseline="0" dirty="0" smtClean="0">
                <a:ln>
                  <a:noFill/>
                </a:ln>
                <a:solidFill>
                  <a:schemeClr val="tx1"/>
                </a:solidFill>
                <a:effectLst/>
                <a:cs typeface="Arial" pitchFamily="34" charset="0"/>
              </a:rPr>
              <a:t>: 8:00 – </a:t>
            </a:r>
            <a:r>
              <a:rPr kumimoji="0" lang="ro-RO" sz="3000" b="1" i="0" u="none" strike="noStrike" cap="none" normalizeH="0" baseline="0" dirty="0" smtClean="0">
                <a:ln>
                  <a:noFill/>
                </a:ln>
                <a:solidFill>
                  <a:schemeClr val="tx1"/>
                </a:solidFill>
                <a:effectLst/>
                <a:cs typeface="Arial" pitchFamily="34" charset="0"/>
              </a:rPr>
              <a:t>18:00</a:t>
            </a:r>
            <a:r>
              <a:rPr kumimoji="0" lang="ro-RO" sz="3000" b="1" i="0" u="none" strike="noStrike" cap="none" normalizeH="0" baseline="0" smtClean="0">
                <a:ln>
                  <a:noFill/>
                </a:ln>
                <a:solidFill>
                  <a:schemeClr val="tx1"/>
                </a:solidFill>
                <a:effectLst/>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ro-RO" sz="3000" b="1" i="0" u="none" strike="noStrike" cap="none" normalizeH="0" baseline="0" smtClean="0">
                <a:ln>
                  <a:noFill/>
                </a:ln>
                <a:solidFill>
                  <a:schemeClr val="tx1"/>
                </a:solidFill>
                <a:effectLst/>
                <a:cs typeface="Arial" pitchFamily="34" charset="0"/>
              </a:rPr>
              <a:t>începând </a:t>
            </a:r>
            <a:r>
              <a:rPr kumimoji="0" lang="ro-RO" sz="3000" b="1" i="0" u="none" strike="noStrike" cap="none" normalizeH="0" baseline="0" dirty="0" smtClean="0">
                <a:ln>
                  <a:noFill/>
                </a:ln>
                <a:solidFill>
                  <a:schemeClr val="tx1"/>
                </a:solidFill>
                <a:effectLst/>
                <a:cs typeface="Arial" pitchFamily="34" charset="0"/>
              </a:rPr>
              <a:t>cu </a:t>
            </a:r>
            <a:r>
              <a:rPr kumimoji="0" lang="ro-RO" sz="3000" b="1" i="0" u="none" strike="noStrike" cap="none" normalizeH="0" baseline="0" smtClean="0">
                <a:ln>
                  <a:noFill/>
                </a:ln>
                <a:solidFill>
                  <a:schemeClr val="tx1"/>
                </a:solidFill>
                <a:effectLst/>
                <a:cs typeface="Arial" pitchFamily="34" charset="0"/>
              </a:rPr>
              <a:t>8 martie</a:t>
            </a:r>
            <a:endParaRPr kumimoji="0" lang="ro-RO" sz="3000" b="1"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o-RO" sz="3000" b="1" i="0" u="none" strike="noStrike" cap="none" normalizeH="0" baseline="0" dirty="0" smtClean="0">
                <a:ln>
                  <a:noFill/>
                </a:ln>
                <a:solidFill>
                  <a:schemeClr val="tx1"/>
                </a:solidFill>
                <a:effectLst/>
                <a:cs typeface="Arial" pitchFamily="34" charset="0"/>
              </a:rPr>
              <a:t/>
            </a:r>
            <a:br>
              <a:rPr kumimoji="0" lang="ro-RO" sz="3000" b="1" i="0" u="none" strike="noStrike" cap="none" normalizeH="0" baseline="0" dirty="0" smtClean="0">
                <a:ln>
                  <a:noFill/>
                </a:ln>
                <a:solidFill>
                  <a:schemeClr val="tx1"/>
                </a:solidFill>
                <a:effectLst/>
                <a:cs typeface="Arial" pitchFamily="34" charset="0"/>
              </a:rPr>
            </a:br>
            <a:r>
              <a:rPr kumimoji="0" lang="ro-RO" sz="3000" b="1" i="0" u="none" strike="noStrike" cap="none" normalizeH="0" baseline="0" dirty="0" smtClean="0">
                <a:ln>
                  <a:noFill/>
                </a:ln>
                <a:solidFill>
                  <a:schemeClr val="tx1"/>
                </a:solidFill>
                <a:effectLst/>
                <a:cs typeface="Arial" pitchFamily="34" charset="0"/>
              </a:rPr>
              <a:t>Programarea  telefonica  se poate realiza  la </a:t>
            </a:r>
            <a:r>
              <a:rPr kumimoji="0" lang="ro-RO" sz="3000" b="1" i="0" u="none" strike="noStrike" cap="none" normalizeH="0" baseline="0" dirty="0" err="1" smtClean="0">
                <a:ln>
                  <a:noFill/>
                </a:ln>
                <a:solidFill>
                  <a:schemeClr val="tx1"/>
                </a:solidFill>
                <a:effectLst/>
                <a:cs typeface="Arial" pitchFamily="34" charset="0"/>
              </a:rPr>
              <a:t>numarul</a:t>
            </a:r>
            <a:r>
              <a:rPr kumimoji="0" lang="ro-RO" sz="3000" b="1" i="0" u="none" strike="noStrike" cap="none" normalizeH="0" baseline="0" dirty="0" smtClean="0">
                <a:ln>
                  <a:noFill/>
                </a:ln>
                <a:solidFill>
                  <a:schemeClr val="tx1"/>
                </a:solidFill>
                <a:effectLst/>
                <a:cs typeface="Arial" pitchFamily="34" charset="0"/>
              </a:rPr>
              <a:t> : 0248 251 452</a:t>
            </a:r>
          </a:p>
        </p:txBody>
      </p:sp>
      <p:pic>
        <p:nvPicPr>
          <p:cNvPr id="17412" name="Picture 4" descr="C:\Users\catalina\AppData\Local\Temp\Rar$DIa0.899\D71_3506.JPG"/>
          <p:cNvPicPr>
            <a:picLocks noChangeAspect="1" noChangeArrowheads="1"/>
          </p:cNvPicPr>
          <p:nvPr/>
        </p:nvPicPr>
        <p:blipFill>
          <a:blip r:embed="rId3" cstate="print"/>
          <a:srcRect/>
          <a:stretch>
            <a:fillRect/>
          </a:stretch>
        </p:blipFill>
        <p:spPr bwMode="auto">
          <a:xfrm>
            <a:off x="7449377" y="3040267"/>
            <a:ext cx="4384815" cy="2923210"/>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extLst>
      <p:ext uri="{BB962C8B-B14F-4D97-AF65-F5344CB8AC3E}">
        <p14:creationId xmlns:p14="http://schemas.microsoft.com/office/powerpoint/2010/main" xmlns="" val="16091498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reptunghi 5"/>
          <p:cNvSpPr/>
          <p:nvPr/>
        </p:nvSpPr>
        <p:spPr>
          <a:xfrm>
            <a:off x="2121749" y="2221747"/>
            <a:ext cx="5331909" cy="923330"/>
          </a:xfrm>
          <a:prstGeom prst="rect">
            <a:avLst/>
          </a:prstGeom>
          <a:noFill/>
          <a:ln>
            <a:solidFill>
              <a:schemeClr val="accent2"/>
            </a:solidFill>
          </a:ln>
          <a:effectLst>
            <a:glow rad="139700">
              <a:schemeClr val="accent4">
                <a:satMod val="175000"/>
                <a:alpha val="40000"/>
              </a:schemeClr>
            </a:glow>
            <a:reflection blurRad="6350" stA="50000" endA="300" endPos="90000" dist="50800" dir="5400000" sy="-100000" algn="bl" rotWithShape="0"/>
          </a:effectLst>
        </p:spPr>
        <p:txBody>
          <a:bodyPr wrap="none" lIns="91440" tIns="45720" rIns="91440" bIns="45720">
            <a:spAutoFit/>
            <a:scene3d>
              <a:camera prst="perspectiveLeft"/>
              <a:lightRig rig="threePt" dir="t"/>
            </a:scene3d>
          </a:bodyPr>
          <a:lstStyle/>
          <a:p>
            <a:pPr algn="ctr"/>
            <a:r>
              <a:rPr lang="ro"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VĂ AȘTEPTĂM !</a:t>
            </a:r>
            <a:endParaRPr lang="ro-RO"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a:xfrm>
            <a:off x="914401" y="238539"/>
            <a:ext cx="10368239" cy="749842"/>
          </a:xfrm>
        </p:spPr>
        <p:txBody>
          <a:bodyPr/>
          <a:lstStyle/>
          <a:p>
            <a:pPr algn="ctr"/>
            <a:r>
              <a:rPr lang="ro-RO" b="1" dirty="0" smtClean="0">
                <a:solidFill>
                  <a:schemeClr val="tx2"/>
                </a:solidFill>
              </a:rPr>
              <a:t>Ce este clasa pregătitoare?</a:t>
            </a:r>
            <a:endParaRPr lang="ro-RO" b="1" dirty="0">
              <a:solidFill>
                <a:schemeClr val="tx2"/>
              </a:solidFill>
            </a:endParaRPr>
          </a:p>
        </p:txBody>
      </p:sp>
      <p:sp>
        <p:nvSpPr>
          <p:cNvPr id="3" name="Substituent conținut 2"/>
          <p:cNvSpPr>
            <a:spLocks noGrp="1"/>
          </p:cNvSpPr>
          <p:nvPr>
            <p:ph idx="1"/>
          </p:nvPr>
        </p:nvSpPr>
        <p:spPr>
          <a:xfrm>
            <a:off x="834886" y="1113183"/>
            <a:ext cx="10754139" cy="5387008"/>
          </a:xfrm>
        </p:spPr>
        <p:txBody>
          <a:bodyPr>
            <a:normAutofit fontScale="85000" lnSpcReduction="20000"/>
          </a:bodyPr>
          <a:lstStyle/>
          <a:p>
            <a:pPr fontAlgn="base"/>
            <a:r>
              <a:rPr lang="ro-RO" b="1" dirty="0" smtClean="0">
                <a:solidFill>
                  <a:schemeClr val="tx2"/>
                </a:solidFill>
              </a:rPr>
              <a:t>O</a:t>
            </a:r>
            <a:r>
              <a:rPr lang="vi-VN" b="1" dirty="0" smtClean="0">
                <a:solidFill>
                  <a:schemeClr val="tx2"/>
                </a:solidFill>
              </a:rPr>
              <a:t> perioadă de trecere de la grădiniță spre școală, de obișnuință a copilului cu noul mediu de învățare</a:t>
            </a:r>
            <a:r>
              <a:rPr lang="ro-RO" b="1" dirty="0" smtClean="0">
                <a:solidFill>
                  <a:schemeClr val="tx2"/>
                </a:solidFill>
              </a:rPr>
              <a:t>;</a:t>
            </a:r>
            <a:endParaRPr lang="vi-VN" b="1" dirty="0" smtClean="0">
              <a:solidFill>
                <a:schemeClr val="tx2"/>
              </a:solidFill>
            </a:endParaRPr>
          </a:p>
          <a:p>
            <a:pPr fontAlgn="base"/>
            <a:r>
              <a:rPr lang="ro-RO" b="1" dirty="0" smtClean="0">
                <a:solidFill>
                  <a:schemeClr val="tx2"/>
                </a:solidFill>
              </a:rPr>
              <a:t>P</a:t>
            </a:r>
            <a:r>
              <a:rPr lang="vi-VN" b="1" dirty="0" smtClean="0">
                <a:solidFill>
                  <a:schemeClr val="tx2"/>
                </a:solidFill>
              </a:rPr>
              <a:t>rimul pas din ciclul de achiziții fundamentale  (clasa pregătitoare, clasa I și clasa a II-a)</a:t>
            </a:r>
            <a:r>
              <a:rPr lang="ro-RO" b="1" dirty="0" smtClean="0">
                <a:solidFill>
                  <a:schemeClr val="tx2"/>
                </a:solidFill>
              </a:rPr>
              <a:t>;</a:t>
            </a:r>
            <a:endParaRPr lang="vi-VN" b="1" dirty="0" smtClean="0">
              <a:solidFill>
                <a:schemeClr val="tx2"/>
              </a:solidFill>
            </a:endParaRPr>
          </a:p>
          <a:p>
            <a:pPr fontAlgn="base"/>
            <a:r>
              <a:rPr lang="ro-RO" b="1" dirty="0" smtClean="0">
                <a:solidFill>
                  <a:schemeClr val="tx2"/>
                </a:solidFill>
              </a:rPr>
              <a:t>A</a:t>
            </a:r>
            <a:r>
              <a:rPr lang="vi-VN" b="1" dirty="0" smtClean="0">
                <a:solidFill>
                  <a:schemeClr val="tx2"/>
                </a:solidFill>
              </a:rPr>
              <a:t>nul în care copiii se dezvoltă, prin exersare, pentru începerea activității școlare</a:t>
            </a:r>
            <a:r>
              <a:rPr lang="ro-RO" b="1" dirty="0" smtClean="0">
                <a:solidFill>
                  <a:schemeClr val="tx2"/>
                </a:solidFill>
              </a:rPr>
              <a:t>;</a:t>
            </a:r>
          </a:p>
          <a:p>
            <a:pPr fontAlgn="base"/>
            <a:endParaRPr lang="vi-VN" b="1" dirty="0" smtClean="0">
              <a:solidFill>
                <a:schemeClr val="tx2"/>
              </a:solidFill>
            </a:endParaRPr>
          </a:p>
          <a:p>
            <a:pPr lvl="8" fontAlgn="base"/>
            <a:r>
              <a:rPr lang="vi-VN" sz="2600" b="1" dirty="0" smtClean="0">
                <a:solidFill>
                  <a:schemeClr val="tx2"/>
                </a:solidFill>
              </a:rPr>
              <a:t>Ce învaţă copiii </a:t>
            </a:r>
            <a:r>
              <a:rPr lang="ro-RO" sz="2600" b="1" dirty="0" smtClean="0">
                <a:solidFill>
                  <a:schemeClr val="tx2"/>
                </a:solidFill>
              </a:rPr>
              <a:t> </a:t>
            </a:r>
            <a:r>
              <a:rPr lang="vi-VN" sz="2600" b="1" dirty="0" smtClean="0">
                <a:solidFill>
                  <a:schemeClr val="tx2"/>
                </a:solidFill>
              </a:rPr>
              <a:t>în clasa pregătitoare?</a:t>
            </a:r>
            <a:endParaRPr lang="vi-VN" sz="2600" dirty="0" smtClean="0">
              <a:solidFill>
                <a:schemeClr val="tx2"/>
              </a:solidFill>
            </a:endParaRPr>
          </a:p>
          <a:p>
            <a:pPr algn="r" fontAlgn="base"/>
            <a:r>
              <a:rPr lang="vi-VN" b="1" dirty="0" smtClean="0">
                <a:solidFill>
                  <a:schemeClr val="tx2"/>
                </a:solidFill>
              </a:rPr>
              <a:t>Comunicare în limba română</a:t>
            </a:r>
          </a:p>
          <a:p>
            <a:pPr algn="r" fontAlgn="base"/>
            <a:r>
              <a:rPr lang="vi-VN" b="1" dirty="0" smtClean="0">
                <a:solidFill>
                  <a:schemeClr val="tx2"/>
                </a:solidFill>
              </a:rPr>
              <a:t>Matematică şi Explorarea mediului</a:t>
            </a:r>
          </a:p>
          <a:p>
            <a:pPr algn="r" fontAlgn="base"/>
            <a:r>
              <a:rPr lang="vi-VN" b="1" dirty="0" smtClean="0">
                <a:solidFill>
                  <a:schemeClr val="tx2"/>
                </a:solidFill>
              </a:rPr>
              <a:t>Dezvoltare personală</a:t>
            </a:r>
          </a:p>
          <a:p>
            <a:pPr algn="r" fontAlgn="base"/>
            <a:r>
              <a:rPr lang="vi-VN" b="1" dirty="0" smtClean="0">
                <a:solidFill>
                  <a:schemeClr val="tx2"/>
                </a:solidFill>
              </a:rPr>
              <a:t>Arte vizuale și Abilități practice</a:t>
            </a:r>
          </a:p>
          <a:p>
            <a:pPr algn="r" fontAlgn="base"/>
            <a:r>
              <a:rPr lang="vi-VN" b="1" dirty="0" smtClean="0">
                <a:solidFill>
                  <a:schemeClr val="tx2"/>
                </a:solidFill>
              </a:rPr>
              <a:t>Muzică și mișcare</a:t>
            </a:r>
          </a:p>
          <a:p>
            <a:pPr algn="r" fontAlgn="base"/>
            <a:r>
              <a:rPr lang="vi-VN" b="1" dirty="0" smtClean="0">
                <a:solidFill>
                  <a:schemeClr val="tx2"/>
                </a:solidFill>
              </a:rPr>
              <a:t>Educație fizică</a:t>
            </a:r>
          </a:p>
          <a:p>
            <a:pPr algn="r" fontAlgn="base"/>
            <a:r>
              <a:rPr lang="vi-VN" b="1" dirty="0" smtClean="0">
                <a:solidFill>
                  <a:schemeClr val="tx2"/>
                </a:solidFill>
              </a:rPr>
              <a:t>Religie</a:t>
            </a:r>
          </a:p>
          <a:p>
            <a:pPr algn="r" fontAlgn="base"/>
            <a:r>
              <a:rPr lang="vi-VN" b="1" dirty="0" smtClean="0">
                <a:solidFill>
                  <a:schemeClr val="tx2"/>
                </a:solidFill>
              </a:rPr>
              <a:t>Engleză</a:t>
            </a:r>
          </a:p>
          <a:p>
            <a:endParaRPr lang="ro-RO"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p:cNvSpPr>
            <a:spLocks noGrp="1"/>
          </p:cNvSpPr>
          <p:nvPr>
            <p:ph idx="1"/>
          </p:nvPr>
        </p:nvSpPr>
        <p:spPr>
          <a:xfrm>
            <a:off x="655984" y="318052"/>
            <a:ext cx="11211338" cy="6202018"/>
          </a:xfrm>
        </p:spPr>
        <p:txBody>
          <a:bodyPr>
            <a:normAutofit/>
          </a:bodyPr>
          <a:lstStyle/>
          <a:p>
            <a:pPr fontAlgn="base">
              <a:buNone/>
            </a:pPr>
            <a:r>
              <a:rPr lang="vi-VN" sz="2200" b="1" dirty="0" smtClean="0">
                <a:solidFill>
                  <a:schemeClr val="tx2"/>
                </a:solidFill>
              </a:rPr>
              <a:t>Cum </a:t>
            </a:r>
            <a:r>
              <a:rPr lang="ro-RO" sz="2200" b="1" dirty="0" smtClean="0">
                <a:solidFill>
                  <a:schemeClr val="tx2"/>
                </a:solidFill>
              </a:rPr>
              <a:t> </a:t>
            </a:r>
            <a:r>
              <a:rPr lang="vi-VN" sz="2200" b="1" dirty="0" smtClean="0">
                <a:solidFill>
                  <a:schemeClr val="tx2"/>
                </a:solidFill>
              </a:rPr>
              <a:t>învață copiii </a:t>
            </a:r>
            <a:r>
              <a:rPr lang="ro-RO" sz="2200" b="1" dirty="0" smtClean="0">
                <a:solidFill>
                  <a:schemeClr val="tx2"/>
                </a:solidFill>
              </a:rPr>
              <a:t> </a:t>
            </a:r>
            <a:r>
              <a:rPr lang="vi-VN" sz="2200" b="1" dirty="0" smtClean="0">
                <a:solidFill>
                  <a:schemeClr val="tx2"/>
                </a:solidFill>
              </a:rPr>
              <a:t>în </a:t>
            </a:r>
            <a:r>
              <a:rPr lang="ro-RO" sz="2200" b="1" dirty="0" smtClean="0">
                <a:solidFill>
                  <a:schemeClr val="tx2"/>
                </a:solidFill>
              </a:rPr>
              <a:t> </a:t>
            </a:r>
            <a:r>
              <a:rPr lang="vi-VN" sz="2200" b="1" dirty="0" smtClean="0">
                <a:solidFill>
                  <a:schemeClr val="tx2"/>
                </a:solidFill>
              </a:rPr>
              <a:t>clasa </a:t>
            </a:r>
            <a:r>
              <a:rPr lang="ro-RO" sz="2200" b="1" dirty="0" smtClean="0">
                <a:solidFill>
                  <a:schemeClr val="tx2"/>
                </a:solidFill>
              </a:rPr>
              <a:t> </a:t>
            </a:r>
            <a:r>
              <a:rPr lang="vi-VN" sz="2200" b="1" dirty="0" smtClean="0">
                <a:solidFill>
                  <a:schemeClr val="tx2"/>
                </a:solidFill>
              </a:rPr>
              <a:t>pregătitoare?</a:t>
            </a:r>
            <a:endParaRPr lang="vi-VN" sz="2200" dirty="0" smtClean="0">
              <a:solidFill>
                <a:schemeClr val="tx2"/>
              </a:solidFill>
            </a:endParaRPr>
          </a:p>
          <a:p>
            <a:pPr marL="252000" fontAlgn="base">
              <a:lnSpc>
                <a:spcPct val="70000"/>
              </a:lnSpc>
              <a:spcBef>
                <a:spcPts val="600"/>
              </a:spcBef>
            </a:pPr>
            <a:r>
              <a:rPr lang="vi-VN" sz="2200" dirty="0" smtClean="0">
                <a:solidFill>
                  <a:schemeClr val="tx2"/>
                </a:solidFill>
              </a:rPr>
              <a:t>De-a lungul anului școlar sunt parcurse </a:t>
            </a:r>
            <a:r>
              <a:rPr lang="vi-VN" sz="2200" b="1" dirty="0" smtClean="0">
                <a:solidFill>
                  <a:schemeClr val="tx2"/>
                </a:solidFill>
              </a:rPr>
              <a:t>Unități Tematice,</a:t>
            </a:r>
            <a:r>
              <a:rPr lang="vi-VN" sz="2200" dirty="0" smtClean="0">
                <a:solidFill>
                  <a:schemeClr val="tx2"/>
                </a:solidFill>
              </a:rPr>
              <a:t> care vor fi concepute și desfășurate pe principiile învățării bazate pe proiect.</a:t>
            </a:r>
          </a:p>
          <a:p>
            <a:pPr marL="252000" fontAlgn="base">
              <a:lnSpc>
                <a:spcPct val="70000"/>
              </a:lnSpc>
              <a:spcBef>
                <a:spcPts val="600"/>
              </a:spcBef>
            </a:pPr>
            <a:r>
              <a:rPr lang="vi-VN" sz="2200" dirty="0" smtClean="0">
                <a:solidFill>
                  <a:schemeClr val="tx2"/>
                </a:solidFill>
              </a:rPr>
              <a:t>Avem în vedere:</a:t>
            </a:r>
          </a:p>
          <a:p>
            <a:pPr marL="252000" fontAlgn="base">
              <a:lnSpc>
                <a:spcPct val="70000"/>
              </a:lnSpc>
              <a:spcBef>
                <a:spcPts val="600"/>
              </a:spcBef>
              <a:buFont typeface="Wingdings" pitchFamily="2" charset="2"/>
              <a:buChar char="ü"/>
            </a:pPr>
            <a:r>
              <a:rPr lang="vi-VN" sz="2200" dirty="0" smtClean="0">
                <a:solidFill>
                  <a:schemeClr val="tx2"/>
                </a:solidFill>
              </a:rPr>
              <a:t>teme propuse de copii, care permit implicarea părinților (idei, colaborări, resurse);</a:t>
            </a:r>
          </a:p>
          <a:p>
            <a:pPr marL="252000" fontAlgn="base">
              <a:lnSpc>
                <a:spcPct val="70000"/>
              </a:lnSpc>
              <a:spcBef>
                <a:spcPts val="600"/>
              </a:spcBef>
              <a:buFont typeface="Wingdings" pitchFamily="2" charset="2"/>
              <a:buChar char="ü"/>
            </a:pPr>
            <a:r>
              <a:rPr lang="vi-VN" sz="2200" dirty="0" smtClean="0">
                <a:solidFill>
                  <a:schemeClr val="tx2"/>
                </a:solidFill>
              </a:rPr>
              <a:t>importanța învățării prin joc;</a:t>
            </a:r>
          </a:p>
          <a:p>
            <a:pPr marL="252000" fontAlgn="base">
              <a:lnSpc>
                <a:spcPct val="70000"/>
              </a:lnSpc>
              <a:spcBef>
                <a:spcPts val="600"/>
              </a:spcBef>
              <a:buFont typeface="Wingdings" pitchFamily="2" charset="2"/>
              <a:buChar char="ü"/>
            </a:pPr>
            <a:r>
              <a:rPr lang="vi-VN" sz="2200" dirty="0" smtClean="0">
                <a:solidFill>
                  <a:schemeClr val="tx2"/>
                </a:solidFill>
              </a:rPr>
              <a:t>necesitatea învăţării prin cooperare;</a:t>
            </a:r>
          </a:p>
          <a:p>
            <a:pPr marL="252000" fontAlgn="base">
              <a:lnSpc>
                <a:spcPct val="70000"/>
              </a:lnSpc>
              <a:spcBef>
                <a:spcPts val="600"/>
              </a:spcBef>
              <a:buFont typeface="Wingdings" pitchFamily="2" charset="2"/>
              <a:buChar char="ü"/>
            </a:pPr>
            <a:r>
              <a:rPr lang="vi-VN" sz="2200" dirty="0" smtClean="0">
                <a:solidFill>
                  <a:schemeClr val="tx2"/>
                </a:solidFill>
              </a:rPr>
              <a:t>abordare integrată a învățării (prin învățare formlă și nonformală);</a:t>
            </a:r>
          </a:p>
          <a:p>
            <a:pPr marL="252000" fontAlgn="base">
              <a:lnSpc>
                <a:spcPct val="70000"/>
              </a:lnSpc>
              <a:spcBef>
                <a:spcPts val="600"/>
              </a:spcBef>
              <a:buFont typeface="Wingdings" pitchFamily="2" charset="2"/>
              <a:buChar char="ü"/>
            </a:pPr>
            <a:r>
              <a:rPr lang="vi-VN" sz="2200" dirty="0" smtClean="0">
                <a:solidFill>
                  <a:schemeClr val="tx2"/>
                </a:solidFill>
              </a:rPr>
              <a:t>realizarea unor produse finite care pun în valoare creativitatea copiilor.</a:t>
            </a:r>
            <a:endParaRPr lang="ro-RO" sz="2200" dirty="0" smtClean="0">
              <a:solidFill>
                <a:schemeClr val="tx2"/>
              </a:solidFill>
            </a:endParaRPr>
          </a:p>
          <a:p>
            <a:pPr marL="252000" fontAlgn="base">
              <a:lnSpc>
                <a:spcPct val="70000"/>
              </a:lnSpc>
              <a:spcBef>
                <a:spcPts val="600"/>
              </a:spcBef>
            </a:pPr>
            <a:endParaRPr lang="ro-RO" sz="2200" dirty="0" smtClean="0">
              <a:solidFill>
                <a:schemeClr val="tx2"/>
              </a:solidFill>
            </a:endParaRPr>
          </a:p>
          <a:p>
            <a:pPr marL="252000" fontAlgn="base">
              <a:lnSpc>
                <a:spcPct val="70000"/>
              </a:lnSpc>
              <a:spcBef>
                <a:spcPts val="600"/>
              </a:spcBef>
            </a:pPr>
            <a:r>
              <a:rPr lang="vi-VN" dirty="0" smtClean="0">
                <a:solidFill>
                  <a:schemeClr val="tx2"/>
                </a:solidFill>
              </a:rPr>
              <a:t>O lecție durează </a:t>
            </a:r>
            <a:r>
              <a:rPr lang="vi-VN" b="1" dirty="0" smtClean="0">
                <a:solidFill>
                  <a:schemeClr val="tx2"/>
                </a:solidFill>
              </a:rPr>
              <a:t>45 minute</a:t>
            </a:r>
            <a:r>
              <a:rPr lang="vi-VN" dirty="0" smtClean="0">
                <a:solidFill>
                  <a:schemeClr val="tx2"/>
                </a:solidFill>
              </a:rPr>
              <a:t> și este structurată astfel :</a:t>
            </a:r>
          </a:p>
          <a:p>
            <a:pPr algn="ctr" fontAlgn="base">
              <a:buNone/>
            </a:pPr>
            <a:r>
              <a:rPr lang="vi-VN" sz="2200" b="1" dirty="0" smtClean="0">
                <a:solidFill>
                  <a:schemeClr val="tx2"/>
                </a:solidFill>
              </a:rPr>
              <a:t>35 min activitate</a:t>
            </a:r>
            <a:r>
              <a:rPr lang="vi-VN" sz="2200" dirty="0" smtClean="0">
                <a:solidFill>
                  <a:schemeClr val="tx2"/>
                </a:solidFill>
              </a:rPr>
              <a:t> + </a:t>
            </a:r>
            <a:r>
              <a:rPr lang="vi-VN" sz="2200" b="1" dirty="0" smtClean="0">
                <a:solidFill>
                  <a:schemeClr val="tx2"/>
                </a:solidFill>
              </a:rPr>
              <a:t>10 min jocuri/exersare deprinderi elementare</a:t>
            </a:r>
            <a:endParaRPr lang="vi-VN" sz="2200" dirty="0" smtClean="0">
              <a:solidFill>
                <a:schemeClr val="tx2"/>
              </a:solidFill>
            </a:endParaRPr>
          </a:p>
          <a:p>
            <a:pPr fontAlgn="base"/>
            <a:r>
              <a:rPr lang="vi-VN" sz="2200" b="1" dirty="0" smtClean="0">
                <a:solidFill>
                  <a:schemeClr val="tx2"/>
                </a:solidFill>
              </a:rPr>
              <a:t>Cum se face evaluarea?</a:t>
            </a:r>
            <a:endParaRPr lang="vi-VN" sz="2200" dirty="0" smtClean="0">
              <a:solidFill>
                <a:schemeClr val="tx2"/>
              </a:solidFill>
            </a:endParaRPr>
          </a:p>
          <a:p>
            <a:pPr lvl="1" fontAlgn="base">
              <a:buNone/>
            </a:pPr>
            <a:r>
              <a:rPr lang="ro-RO" dirty="0" smtClean="0">
                <a:solidFill>
                  <a:schemeClr val="tx2"/>
                </a:solidFill>
              </a:rPr>
              <a:t>	</a:t>
            </a:r>
            <a:r>
              <a:rPr lang="vi-VN" sz="2000" dirty="0" smtClean="0">
                <a:solidFill>
                  <a:schemeClr val="tx2"/>
                </a:solidFill>
              </a:rPr>
              <a:t>Sunt vizate cele cinci domenii de devoltare (dezvoltarea fizică și motrică; dezvoltarea socio-emoțională; dezvoltarea cognitivă; dezvoltarea limbajului și a comunicării; dezvoltarea capacităților și atitudinilor de  învățare) reflectate în disciplinale de studiu specifice clasei pregătitoare.</a:t>
            </a:r>
          </a:p>
          <a:p>
            <a:endParaRPr lang="ro-RO"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a:xfrm>
            <a:off x="281355" y="0"/>
            <a:ext cx="11713697" cy="1200416"/>
          </a:xfrm>
        </p:spPr>
        <p:txBody>
          <a:bodyPr rtlCol="0">
            <a:normAutofit fontScale="90000"/>
          </a:bodyPr>
          <a:lstStyle/>
          <a:p>
            <a:pPr rtl="0"/>
            <a:r>
              <a:rPr lang="ro" dirty="0" smtClean="0"/>
              <a:t>	In anul </a:t>
            </a:r>
            <a:r>
              <a:rPr lang="ro" smtClean="0"/>
              <a:t>școlar 2018-2019, </a:t>
            </a:r>
            <a:r>
              <a:rPr lang="ro" dirty="0" smtClean="0"/>
              <a:t>școala noastră vă așteaptă cu </a:t>
            </a:r>
            <a:r>
              <a:rPr lang="ro" b="1" dirty="0" smtClean="0"/>
              <a:t>CEA MAI BUNĂ OFERTĂ </a:t>
            </a:r>
            <a:r>
              <a:rPr lang="ro" dirty="0" smtClean="0"/>
              <a:t>în privința resurselor umane:</a:t>
            </a:r>
            <a:endParaRPr lang="en-US" dirty="0"/>
          </a:p>
        </p:txBody>
      </p:sp>
      <p:pic>
        <p:nvPicPr>
          <p:cNvPr id="1028" name="Picture 4"/>
          <p:cNvPicPr>
            <a:picLocks noGrp="1" noChangeAspect="1" noChangeArrowheads="1"/>
          </p:cNvPicPr>
          <p:nvPr>
            <p:ph idx="1"/>
          </p:nvPr>
        </p:nvPicPr>
        <p:blipFill>
          <a:blip r:embed="rId3"/>
          <a:srcRect l="14678" t="18205" r="16702" b="6581"/>
          <a:stretch>
            <a:fillRect/>
          </a:stretch>
        </p:blipFill>
        <p:spPr bwMode="auto">
          <a:xfrm>
            <a:off x="2049023" y="1195754"/>
            <a:ext cx="8361069" cy="5349427"/>
          </a:xfrm>
          <a:prstGeom prst="rect">
            <a:avLst/>
          </a:prstGeom>
          <a:ln>
            <a:noFill/>
          </a:ln>
          <a:effectLst>
            <a:softEdge rad="112500"/>
          </a:effectLst>
        </p:spPr>
      </p:pic>
    </p:spTree>
    <p:extLst>
      <p:ext uri="{BB962C8B-B14F-4D97-AF65-F5344CB8AC3E}">
        <p14:creationId xmlns:p14="http://schemas.microsoft.com/office/powerpoint/2010/main" xmlns="" val="20839288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a:xfrm>
            <a:off x="844062" y="168812"/>
            <a:ext cx="10736751" cy="1336404"/>
          </a:xfrm>
        </p:spPr>
        <p:txBody>
          <a:bodyPr rtlCol="0">
            <a:normAutofit/>
          </a:bodyPr>
          <a:lstStyle/>
          <a:p>
            <a:pPr rtl="0"/>
            <a:r>
              <a:rPr lang="ro" dirty="0" smtClean="0"/>
              <a:t>	</a:t>
            </a:r>
            <a:r>
              <a:rPr lang="ro" sz="2700" dirty="0" smtClean="0">
                <a:solidFill>
                  <a:schemeClr val="tx2"/>
                </a:solidFill>
              </a:rPr>
              <a:t>Pentru anul școlar următor, ne-am propus realizarea a 4 clase pregătitoare, în limita a 120 de locuri.</a:t>
            </a:r>
            <a:endParaRPr lang="ro" sz="2700" dirty="0">
              <a:solidFill>
                <a:schemeClr val="tx2"/>
              </a:solidFill>
            </a:endParaRPr>
          </a:p>
        </p:txBody>
      </p:sp>
      <p:sp>
        <p:nvSpPr>
          <p:cNvPr id="3" name="Substituent conținut 2"/>
          <p:cNvSpPr>
            <a:spLocks noGrp="1"/>
          </p:cNvSpPr>
          <p:nvPr>
            <p:ph sz="half" idx="1"/>
          </p:nvPr>
        </p:nvSpPr>
        <p:spPr>
          <a:xfrm>
            <a:off x="1603717" y="1828800"/>
            <a:ext cx="9312811" cy="3886200"/>
          </a:xfrm>
        </p:spPr>
        <p:txBody>
          <a:bodyPr rtlCol="0">
            <a:normAutofit fontScale="92500" lnSpcReduction="10000"/>
          </a:bodyPr>
          <a:lstStyle/>
          <a:p>
            <a:pPr rtl="0"/>
            <a:r>
              <a:rPr lang="ro" dirty="0" smtClean="0">
                <a:solidFill>
                  <a:schemeClr val="tx2"/>
                </a:solidFill>
              </a:rPr>
              <a:t>Clasele pregătitoare vor funcționa în Corpul C – corpul nou de clădire;</a:t>
            </a:r>
          </a:p>
          <a:p>
            <a:r>
              <a:rPr lang="ro" dirty="0" smtClean="0">
                <a:solidFill>
                  <a:schemeClr val="tx2"/>
                </a:solidFill>
              </a:rPr>
              <a:t>Sălile de clasă sunt spațioase și moderne, dotate cu laptop și videoproiector, materiale și mijloace de învățământ noi și adecvate, mobilier modular (adaptat elevilor claselor pregătitoare) și pătuțuri - pentru elevii care optează pentru programul ”Școală după școală”;</a:t>
            </a:r>
          </a:p>
          <a:p>
            <a:r>
              <a:rPr lang="ro" dirty="0" smtClean="0">
                <a:solidFill>
                  <a:schemeClr val="tx2"/>
                </a:solidFill>
              </a:rPr>
              <a:t>Cursurile se desfășoară dimineața, în intervalul 8.00-12.00.</a:t>
            </a:r>
          </a:p>
          <a:p>
            <a:r>
              <a:rPr lang="ro" dirty="0" smtClean="0">
                <a:solidFill>
                  <a:schemeClr val="tx2"/>
                </a:solidFill>
              </a:rPr>
              <a:t>Programul ”Școală după școală” se desfășoară după-amiaza, în intervalul 12.00-17.00.,  și </a:t>
            </a:r>
            <a:r>
              <a:rPr lang="vi-VN" dirty="0" smtClean="0">
                <a:solidFill>
                  <a:schemeClr val="tx2"/>
                </a:solidFill>
              </a:rPr>
              <a:t>oferă copiilor servicii de supraveghere după terminarea orelor de şcoală, programe educative, asistenţă sociopedagogică,efectuarea temelor date pentru acasă şi activităţi recreative</a:t>
            </a:r>
            <a:r>
              <a:rPr lang="ro-RO" dirty="0" smtClean="0">
                <a:solidFill>
                  <a:schemeClr val="tx2"/>
                </a:solidFill>
              </a:rPr>
              <a:t>, </a:t>
            </a:r>
            <a:r>
              <a:rPr lang="ro" dirty="0" smtClean="0">
                <a:solidFill>
                  <a:schemeClr val="tx2"/>
                </a:solidFill>
              </a:rPr>
              <a:t>conform unui pachet educațional stabilit de fiecare învățător. Masa de prânz (din cadrul acestui program) se servește la Direcția Județeană pentru Tineret și Sport, Argeș.</a:t>
            </a:r>
          </a:p>
          <a:p>
            <a:pPr rtl="0"/>
            <a:endParaRPr lang="en-US" dirty="0"/>
          </a:p>
        </p:txBody>
      </p:sp>
    </p:spTree>
    <p:extLst>
      <p:ext uri="{BB962C8B-B14F-4D97-AF65-F5344CB8AC3E}">
        <p14:creationId xmlns:p14="http://schemas.microsoft.com/office/powerpoint/2010/main" xmlns="" val="38661690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a:xfrm>
            <a:off x="1455898" y="337929"/>
            <a:ext cx="9372600" cy="630573"/>
          </a:xfrm>
        </p:spPr>
        <p:txBody>
          <a:bodyPr/>
          <a:lstStyle/>
          <a:p>
            <a:r>
              <a:rPr lang="ro-RO" dirty="0" smtClean="0">
                <a:solidFill>
                  <a:schemeClr val="tx2"/>
                </a:solidFill>
              </a:rPr>
              <a:t>Etape premergătoare înscrierii</a:t>
            </a:r>
            <a:endParaRPr lang="ro-RO" dirty="0">
              <a:solidFill>
                <a:schemeClr val="tx2"/>
              </a:solidFill>
            </a:endParaRPr>
          </a:p>
        </p:txBody>
      </p:sp>
      <p:sp>
        <p:nvSpPr>
          <p:cNvPr id="3" name="Substituent conținut 2"/>
          <p:cNvSpPr>
            <a:spLocks noGrp="1"/>
          </p:cNvSpPr>
          <p:nvPr>
            <p:ph sz="half" idx="1"/>
          </p:nvPr>
        </p:nvSpPr>
        <p:spPr>
          <a:xfrm>
            <a:off x="1364151" y="1371600"/>
            <a:ext cx="4817988" cy="4731026"/>
          </a:xfrm>
        </p:spPr>
        <p:txBody>
          <a:bodyPr>
            <a:normAutofit fontScale="85000" lnSpcReduction="20000"/>
          </a:bodyPr>
          <a:lstStyle/>
          <a:p>
            <a:endParaRPr lang="ro-RO" b="1" dirty="0" smtClean="0">
              <a:solidFill>
                <a:schemeClr val="tx2"/>
              </a:solidFill>
            </a:endParaRPr>
          </a:p>
          <a:p>
            <a:r>
              <a:rPr lang="ro-RO" b="1" dirty="0" smtClean="0">
                <a:solidFill>
                  <a:schemeClr val="tx2"/>
                </a:solidFill>
              </a:rPr>
              <a:t>7 Martie 2018 – ”Ziua </a:t>
            </a:r>
            <a:r>
              <a:rPr lang="ro-RO" b="1" dirty="0" err="1" smtClean="0">
                <a:solidFill>
                  <a:schemeClr val="tx2"/>
                </a:solidFill>
              </a:rPr>
              <a:t>portilor</a:t>
            </a:r>
            <a:r>
              <a:rPr lang="ro-RO" b="1" dirty="0" smtClean="0">
                <a:solidFill>
                  <a:schemeClr val="tx2"/>
                </a:solidFill>
              </a:rPr>
              <a:t> deschise ”</a:t>
            </a:r>
            <a:br>
              <a:rPr lang="ro-RO" b="1" dirty="0" smtClean="0">
                <a:solidFill>
                  <a:schemeClr val="tx2"/>
                </a:solidFill>
              </a:rPr>
            </a:br>
            <a:endParaRPr lang="ro-RO" b="1" dirty="0" smtClean="0">
              <a:solidFill>
                <a:schemeClr val="tx2"/>
              </a:solidFill>
            </a:endParaRPr>
          </a:p>
          <a:p>
            <a:pPr>
              <a:buNone/>
            </a:pPr>
            <a:endParaRPr lang="ro-RO" b="1" dirty="0" smtClean="0">
              <a:solidFill>
                <a:schemeClr val="tx2"/>
              </a:solidFill>
            </a:endParaRPr>
          </a:p>
          <a:p>
            <a:r>
              <a:rPr lang="ro-RO" b="1" dirty="0" smtClean="0">
                <a:solidFill>
                  <a:schemeClr val="tx2"/>
                </a:solidFill>
              </a:rPr>
              <a:t>1-23 martie 2018   -  Realizarea evaluării </a:t>
            </a:r>
            <a:r>
              <a:rPr lang="ro-RO" b="1" dirty="0" err="1" smtClean="0">
                <a:solidFill>
                  <a:schemeClr val="tx2"/>
                </a:solidFill>
              </a:rPr>
              <a:t>dezvoltarii</a:t>
            </a:r>
            <a:r>
              <a:rPr lang="ro-RO" b="1" dirty="0" smtClean="0">
                <a:solidFill>
                  <a:schemeClr val="tx2"/>
                </a:solidFill>
              </a:rPr>
              <a:t>  psihosomatice,  la solicitarea </a:t>
            </a:r>
            <a:r>
              <a:rPr lang="ro-RO" b="1" dirty="0" err="1" smtClean="0">
                <a:solidFill>
                  <a:schemeClr val="tx2"/>
                </a:solidFill>
              </a:rPr>
              <a:t>parintilor</a:t>
            </a:r>
            <a:endParaRPr lang="ro-RO" b="1" dirty="0" smtClean="0">
              <a:solidFill>
                <a:schemeClr val="tx2"/>
              </a:solidFill>
            </a:endParaRPr>
          </a:p>
          <a:p>
            <a:r>
              <a:rPr lang="ro-RO" b="1" dirty="0" smtClean="0">
                <a:solidFill>
                  <a:schemeClr val="tx2"/>
                </a:solidFill>
              </a:rPr>
              <a:t>26 martie 2018  - Transmiterea </a:t>
            </a:r>
            <a:r>
              <a:rPr lang="ro-RO" b="1" dirty="0" err="1" smtClean="0">
                <a:solidFill>
                  <a:schemeClr val="tx2"/>
                </a:solidFill>
              </a:rPr>
              <a:t>catre</a:t>
            </a:r>
            <a:r>
              <a:rPr lang="ro-RO" b="1" dirty="0" smtClean="0">
                <a:solidFill>
                  <a:schemeClr val="tx2"/>
                </a:solidFill>
              </a:rPr>
              <a:t> centrele </a:t>
            </a:r>
            <a:r>
              <a:rPr lang="ro-RO" b="1" dirty="0" err="1" smtClean="0">
                <a:solidFill>
                  <a:schemeClr val="tx2"/>
                </a:solidFill>
              </a:rPr>
              <a:t>judetene</a:t>
            </a:r>
            <a:r>
              <a:rPr lang="ro-RO" b="1" dirty="0" smtClean="0">
                <a:solidFill>
                  <a:schemeClr val="tx2"/>
                </a:solidFill>
              </a:rPr>
              <a:t> de resurse si asistenta </a:t>
            </a:r>
            <a:r>
              <a:rPr lang="ro-RO" b="1" dirty="0" err="1" smtClean="0">
                <a:solidFill>
                  <a:schemeClr val="tx2"/>
                </a:solidFill>
              </a:rPr>
              <a:t>educationala</a:t>
            </a:r>
            <a:r>
              <a:rPr lang="ro-RO" b="1" dirty="0" smtClean="0">
                <a:solidFill>
                  <a:schemeClr val="tx2"/>
                </a:solidFill>
              </a:rPr>
              <a:t> a rezultatului </a:t>
            </a:r>
            <a:r>
              <a:rPr lang="ro-RO" b="1" dirty="0" err="1" smtClean="0">
                <a:solidFill>
                  <a:schemeClr val="tx2"/>
                </a:solidFill>
              </a:rPr>
              <a:t>evaluarii</a:t>
            </a:r>
            <a:r>
              <a:rPr lang="ro-RO" b="1" dirty="0" smtClean="0">
                <a:solidFill>
                  <a:schemeClr val="tx2"/>
                </a:solidFill>
              </a:rPr>
              <a:t> psihosomatice</a:t>
            </a:r>
            <a:endParaRPr lang="ro-RO" dirty="0"/>
          </a:p>
        </p:txBody>
      </p:sp>
      <p:sp>
        <p:nvSpPr>
          <p:cNvPr id="4" name="Substituent conținut 3"/>
          <p:cNvSpPr>
            <a:spLocks noGrp="1"/>
          </p:cNvSpPr>
          <p:nvPr>
            <p:ph sz="half" idx="2"/>
          </p:nvPr>
        </p:nvSpPr>
        <p:spPr>
          <a:xfrm>
            <a:off x="6380922" y="1391478"/>
            <a:ext cx="5199891" cy="4323522"/>
          </a:xfrm>
        </p:spPr>
        <p:txBody>
          <a:bodyPr>
            <a:normAutofit fontScale="85000" lnSpcReduction="20000"/>
          </a:bodyPr>
          <a:lstStyle/>
          <a:p>
            <a:r>
              <a:rPr lang="ro-RO" sz="2400" b="1" dirty="0" smtClean="0">
                <a:solidFill>
                  <a:schemeClr val="tx2"/>
                </a:solidFill>
              </a:rPr>
              <a:t>Documente necesare înscrierii:</a:t>
            </a:r>
          </a:p>
          <a:p>
            <a:pPr marL="502920" indent="-457200">
              <a:buAutoNum type="arabicPeriod"/>
            </a:pPr>
            <a:r>
              <a:rPr lang="vi-VN" b="1" i="1" dirty="0" smtClean="0">
                <a:solidFill>
                  <a:schemeClr val="tx2"/>
                </a:solidFill>
              </a:rPr>
              <a:t>o fotocopie a actului de identitate propriu al părintelui;</a:t>
            </a:r>
            <a:endParaRPr lang="ro-RO" b="1" i="1" dirty="0" smtClean="0">
              <a:solidFill>
                <a:schemeClr val="tx2"/>
              </a:solidFill>
            </a:endParaRPr>
          </a:p>
          <a:p>
            <a:pPr marL="502920" indent="-457200">
              <a:buAutoNum type="arabicPeriod"/>
            </a:pPr>
            <a:r>
              <a:rPr lang="vi-VN" b="1" i="1" dirty="0" smtClean="0">
                <a:solidFill>
                  <a:schemeClr val="tx2"/>
                </a:solidFill>
              </a:rPr>
              <a:t>o fotocopie a certificatului de naștere al copilului;</a:t>
            </a:r>
            <a:endParaRPr lang="ro-RO" b="1" i="1" dirty="0" smtClean="0">
              <a:solidFill>
                <a:schemeClr val="tx2"/>
              </a:solidFill>
            </a:endParaRPr>
          </a:p>
          <a:p>
            <a:pPr marL="502920" indent="-457200">
              <a:buAutoNum type="arabicPeriod"/>
            </a:pPr>
            <a:r>
              <a:rPr lang="vi-VN" b="1" i="1" dirty="0" smtClean="0">
                <a:solidFill>
                  <a:schemeClr val="tx2"/>
                </a:solidFill>
              </a:rPr>
              <a:t>o copie a documentului prin care CJRAE/CMBRAE comunică rezultatul pozitiv al evaluării dezvoltării psihosomatice a copilului (în cazul în care cererea-tip de înscriere este completată pentru un copil care împlinește vârsta de 6 ani în perioada 1 septembrie – 31 decembrie 2018 inclusiv);</a:t>
            </a:r>
            <a:endParaRPr lang="ro-RO" b="1" i="1" dirty="0" smtClean="0">
              <a:solidFill>
                <a:schemeClr val="tx2"/>
              </a:solidFill>
            </a:endParaRPr>
          </a:p>
          <a:p>
            <a:pPr marL="502920" indent="-457200">
              <a:buAutoNum type="arabicPeriod"/>
            </a:pPr>
            <a:r>
              <a:rPr lang="vi-VN" b="1" i="1" dirty="0" smtClean="0">
                <a:solidFill>
                  <a:schemeClr val="tx2"/>
                </a:solidFill>
              </a:rPr>
              <a:t>documente care dovedesc îndeplinirea criteriilor de departajare (în cazul în care se solicită înscrierea la altă unitate de învățământ decât școala de circumscripție).</a:t>
            </a:r>
            <a:endParaRPr lang="ro-RO" b="1" dirty="0">
              <a:solidFill>
                <a:schemeClr val="tx2"/>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a:xfrm>
            <a:off x="1287048" y="245165"/>
            <a:ext cx="10070065" cy="1200416"/>
          </a:xfrm>
        </p:spPr>
        <p:txBody>
          <a:bodyPr>
            <a:normAutofit fontScale="90000"/>
          </a:bodyPr>
          <a:lstStyle/>
          <a:p>
            <a:r>
              <a:rPr lang="ro-RO" b="1" dirty="0" smtClean="0"/>
              <a:t/>
            </a:r>
            <a:br>
              <a:rPr lang="ro-RO" b="1" dirty="0" smtClean="0"/>
            </a:br>
            <a:r>
              <a:rPr lang="vi-VN" b="1" dirty="0" smtClean="0"/>
              <a:t>Criteriile </a:t>
            </a:r>
            <a:r>
              <a:rPr lang="ro-RO" b="1" dirty="0" smtClean="0"/>
              <a:t> </a:t>
            </a:r>
            <a:r>
              <a:rPr lang="vi-VN" b="1" dirty="0" smtClean="0"/>
              <a:t>generale de departajare </a:t>
            </a:r>
            <a:r>
              <a:rPr lang="ro-RO" b="1" dirty="0" smtClean="0"/>
              <a:t> (</a:t>
            </a:r>
            <a:r>
              <a:rPr lang="vi-VN" b="1" dirty="0" smtClean="0"/>
              <a:t>art. 10. – (2)</a:t>
            </a:r>
            <a:r>
              <a:rPr lang="ro-RO" b="1" dirty="0" smtClean="0"/>
              <a:t>)</a:t>
            </a:r>
            <a:r>
              <a:rPr lang="vi-VN" b="1" dirty="0" smtClean="0"/>
              <a:t>:</a:t>
            </a:r>
            <a:r>
              <a:rPr lang="vi-VN" dirty="0" smtClean="0"/>
              <a:t/>
            </a:r>
            <a:br>
              <a:rPr lang="vi-VN" dirty="0" smtClean="0"/>
            </a:br>
            <a:endParaRPr lang="ro-RO" dirty="0"/>
          </a:p>
        </p:txBody>
      </p:sp>
      <p:sp>
        <p:nvSpPr>
          <p:cNvPr id="3" name="Substituent conținut 2"/>
          <p:cNvSpPr>
            <a:spLocks noGrp="1"/>
          </p:cNvSpPr>
          <p:nvPr>
            <p:ph sz="half" idx="1"/>
          </p:nvPr>
        </p:nvSpPr>
        <p:spPr>
          <a:xfrm>
            <a:off x="974034" y="1391479"/>
            <a:ext cx="10734261" cy="4750904"/>
          </a:xfrm>
        </p:spPr>
        <p:txBody>
          <a:bodyPr>
            <a:normAutofit fontScale="92500" lnSpcReduction="10000"/>
          </a:bodyPr>
          <a:lstStyle/>
          <a:p>
            <a:pPr fontAlgn="base"/>
            <a:r>
              <a:rPr lang="vi-VN" dirty="0" smtClean="0"/>
              <a:t>a</a:t>
            </a:r>
            <a:r>
              <a:rPr lang="vi-VN" b="1" dirty="0" smtClean="0"/>
              <a:t>) existența unui certificat medical de încadrare în grad de handicap a copilului;</a:t>
            </a:r>
            <a:br>
              <a:rPr lang="vi-VN" b="1" dirty="0" smtClean="0"/>
            </a:br>
            <a:r>
              <a:rPr lang="vi-VN" b="1" dirty="0" smtClean="0"/>
              <a:t>b) existența unui document care dovedește că este orfan de ambii părinți. Situația copilului care provine de la o casă de copii/un centru de plasament/plasament familial se asimilează situației copilului orfan de ambii părinți;</a:t>
            </a:r>
            <a:br>
              <a:rPr lang="vi-VN" b="1" dirty="0" smtClean="0"/>
            </a:br>
            <a:r>
              <a:rPr lang="vi-VN" b="1" dirty="0" smtClean="0"/>
              <a:t>c) existența unui document care dovedește că este orfan de un singur părinte;</a:t>
            </a:r>
            <a:br>
              <a:rPr lang="vi-VN" b="1" dirty="0" smtClean="0"/>
            </a:br>
            <a:r>
              <a:rPr lang="vi-VN" b="1" dirty="0" smtClean="0"/>
              <a:t>d) existența unui frate/a unei surori înmatriculat/înmatriculate în unitatea de învățământ respectivă</a:t>
            </a:r>
          </a:p>
          <a:p>
            <a:pPr fontAlgn="base"/>
            <a:r>
              <a:rPr lang="vi-VN" i="1" dirty="0" smtClean="0">
                <a:solidFill>
                  <a:schemeClr val="tx2"/>
                </a:solidFill>
              </a:rPr>
              <a:t>În cazul în care numărul cererilor de înscriere primite de la părinți din afara circumscripției școlare este mai mare decât numărul de locuri libere, repartizarea copiilor se face în ordinea descrescătoare a numărului de criterii generale de departajare cumulate de către fiecare copil: se repartizează la început copiii care îndeplinesc trei dintre criteriile generale, apoi copiii care îndeplinesc două dintre criterii și, în final, copiii care îndeplinesc doar unul dintre criteriile generale. La stabilirea numărului maxim de criterii generale de departajare pe care le poate îndeplini un copil s-a ținut seama de faptul că un copil poate îndeplini cel mult 3 criterii generale, întrucât criteriul menționat la lit. b) nu poate fi îndeplinit simultan cu criteriul menționat la lit. c). Criteriile specifice de departajare sunt elaborate de fiecare unitate de învățământ și se aplică după aplicarea criteriilor generale menționate. Pentru criteriile specifice stabilite, unitatea de învățământ va indica documentele doveditoare pe care părintele trebuie să le depună în momentul completării/validării cererii-tip de înscriere.</a:t>
            </a:r>
            <a:endParaRPr lang="vi-VN" dirty="0" smtClean="0">
              <a:solidFill>
                <a:schemeClr val="tx2"/>
              </a:solidFill>
            </a:endParaRPr>
          </a:p>
          <a:p>
            <a:endParaRPr lang="ro-RO"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reptunghi 1"/>
          <p:cNvSpPr/>
          <p:nvPr/>
        </p:nvSpPr>
        <p:spPr>
          <a:xfrm>
            <a:off x="238539" y="377688"/>
            <a:ext cx="11761203" cy="5632311"/>
          </a:xfrm>
          <a:prstGeom prst="rect">
            <a:avLst/>
          </a:prstGeom>
        </p:spPr>
        <p:txBody>
          <a:bodyPr wrap="square">
            <a:spAutoFit/>
          </a:bodyPr>
          <a:lstStyle/>
          <a:p>
            <a:r>
              <a:rPr lang="ro-RO" b="1" dirty="0" smtClean="0">
                <a:solidFill>
                  <a:schemeClr val="tx2"/>
                </a:solidFill>
              </a:rPr>
              <a:t>PRIMA  ETAPĂ DE ÎNSCRIERE</a:t>
            </a:r>
            <a:br>
              <a:rPr lang="ro-RO" b="1" dirty="0" smtClean="0">
                <a:solidFill>
                  <a:schemeClr val="tx2"/>
                </a:solidFill>
              </a:rPr>
            </a:br>
            <a:r>
              <a:rPr lang="ro-RO" b="1" dirty="0" smtClean="0">
                <a:solidFill>
                  <a:schemeClr val="tx2"/>
                </a:solidFill>
              </a:rPr>
              <a:t/>
            </a:r>
            <a:br>
              <a:rPr lang="ro-RO" b="1" dirty="0" smtClean="0">
                <a:solidFill>
                  <a:schemeClr val="tx2"/>
                </a:solidFill>
              </a:rPr>
            </a:br>
            <a:r>
              <a:rPr lang="ro-RO" b="1" dirty="0" smtClean="0">
                <a:solidFill>
                  <a:schemeClr val="tx2"/>
                </a:solidFill>
              </a:rPr>
              <a:t>8 -26 martie 2018  - Completarea de către </a:t>
            </a:r>
            <a:r>
              <a:rPr lang="ro-RO" b="1" dirty="0" err="1" smtClean="0">
                <a:solidFill>
                  <a:schemeClr val="tx2"/>
                </a:solidFill>
              </a:rPr>
              <a:t>parinti</a:t>
            </a:r>
            <a:r>
              <a:rPr lang="ro-RO" b="1" dirty="0" smtClean="0">
                <a:solidFill>
                  <a:schemeClr val="tx2"/>
                </a:solidFill>
              </a:rPr>
              <a:t> , on-line sau la unitatea de învățământ, a cererilor-tip de </a:t>
            </a:r>
            <a:r>
              <a:rPr lang="ro-RO" b="1" dirty="0" err="1" smtClean="0">
                <a:solidFill>
                  <a:schemeClr val="tx2"/>
                </a:solidFill>
              </a:rPr>
              <a:t>inscriere</a:t>
            </a:r>
            <a:r>
              <a:rPr lang="ro-RO" b="1" dirty="0" smtClean="0">
                <a:solidFill>
                  <a:schemeClr val="tx2"/>
                </a:solidFill>
              </a:rPr>
              <a:t> a copiilor in clasa </a:t>
            </a:r>
            <a:r>
              <a:rPr lang="ro-RO" b="1" dirty="0" err="1" smtClean="0">
                <a:solidFill>
                  <a:schemeClr val="tx2"/>
                </a:solidFill>
              </a:rPr>
              <a:t>pregatitoare</a:t>
            </a:r>
            <a:r>
              <a:rPr lang="ro-RO" b="1" dirty="0" smtClean="0">
                <a:solidFill>
                  <a:schemeClr val="tx2"/>
                </a:solidFill>
              </a:rPr>
              <a:t>. Cererile trebuie validate la </a:t>
            </a:r>
            <a:r>
              <a:rPr lang="ro-RO" b="1" dirty="0" err="1" smtClean="0">
                <a:solidFill>
                  <a:schemeClr val="tx2"/>
                </a:solidFill>
              </a:rPr>
              <a:t>scoala</a:t>
            </a:r>
            <a:r>
              <a:rPr lang="ro-RO" b="1" dirty="0" smtClean="0">
                <a:solidFill>
                  <a:schemeClr val="tx2"/>
                </a:solidFill>
              </a:rPr>
              <a:t> </a:t>
            </a:r>
            <a:r>
              <a:rPr lang="ro-RO" b="1" dirty="0" err="1" smtClean="0">
                <a:solidFill>
                  <a:schemeClr val="tx2"/>
                </a:solidFill>
              </a:rPr>
              <a:t>la</a:t>
            </a:r>
            <a:r>
              <a:rPr lang="ro-RO" b="1" dirty="0" smtClean="0">
                <a:solidFill>
                  <a:schemeClr val="tx2"/>
                </a:solidFill>
              </a:rPr>
              <a:t> care se solicita </a:t>
            </a:r>
            <a:r>
              <a:rPr lang="ro-RO" b="1" dirty="0" err="1" smtClean="0">
                <a:solidFill>
                  <a:schemeClr val="tx2"/>
                </a:solidFill>
              </a:rPr>
              <a:t>inscrierea</a:t>
            </a:r>
            <a:r>
              <a:rPr lang="ro-RO" b="1" dirty="0" smtClean="0">
                <a:solidFill>
                  <a:schemeClr val="tx2"/>
                </a:solidFill>
              </a:rPr>
              <a:t> copiilor, de luni pana vineri intre orele 8:00-18:00</a:t>
            </a:r>
            <a:br>
              <a:rPr lang="ro-RO" b="1" dirty="0" smtClean="0">
                <a:solidFill>
                  <a:schemeClr val="tx2"/>
                </a:solidFill>
              </a:rPr>
            </a:br>
            <a:r>
              <a:rPr lang="ro-RO" b="1" dirty="0" smtClean="0">
                <a:solidFill>
                  <a:schemeClr val="tx2"/>
                </a:solidFill>
              </a:rPr>
              <a:t/>
            </a:r>
            <a:br>
              <a:rPr lang="ro-RO" b="1" dirty="0" smtClean="0">
                <a:solidFill>
                  <a:schemeClr val="tx2"/>
                </a:solidFill>
              </a:rPr>
            </a:br>
            <a:r>
              <a:rPr lang="vi-VN" b="1" dirty="0" smtClean="0">
                <a:solidFill>
                  <a:schemeClr val="tx2"/>
                </a:solidFill>
              </a:rPr>
              <a:t>27 martie 2018  Repartizarea la scoala de circumscriptie a copiilor ai caror parinti au solicitat acest lucru in cererea-tip de inscriere</a:t>
            </a:r>
            <a:endParaRPr lang="ro-RO" b="1" dirty="0" smtClean="0">
              <a:solidFill>
                <a:schemeClr val="tx2"/>
              </a:solidFill>
            </a:endParaRPr>
          </a:p>
          <a:p>
            <a:r>
              <a:rPr lang="vi-VN" b="1" dirty="0" smtClean="0">
                <a:solidFill>
                  <a:schemeClr val="tx2"/>
                </a:solidFill>
              </a:rPr>
              <a:t/>
            </a:r>
            <a:br>
              <a:rPr lang="vi-VN" b="1" dirty="0" smtClean="0">
                <a:solidFill>
                  <a:schemeClr val="tx2"/>
                </a:solidFill>
              </a:rPr>
            </a:br>
            <a:r>
              <a:rPr lang="vi-VN" b="1" dirty="0" smtClean="0">
                <a:solidFill>
                  <a:schemeClr val="tx2"/>
                </a:solidFill>
              </a:rPr>
              <a:t>28-29 martie 2018 Admiterea sau respingerea cererilor de inscriere la alte scoli decat cele de circumscriptie. Admiterea sau respingerea cererilor acestora, la nivelul comisiei de înscriere din unitățile de învățământ, prin aplicarea criteriilor generale și specifice de departajare și validarea de către consiliul de administrație al unității de învățământ a listei candidaților admiși în această fază.</a:t>
            </a:r>
            <a:endParaRPr lang="ro-RO" b="1" dirty="0" smtClean="0">
              <a:solidFill>
                <a:schemeClr val="tx2"/>
              </a:solidFill>
            </a:endParaRPr>
          </a:p>
          <a:p>
            <a:r>
              <a:rPr lang="vi-VN" b="1" dirty="0" smtClean="0">
                <a:solidFill>
                  <a:schemeClr val="tx2"/>
                </a:solidFill>
              </a:rPr>
              <a:t/>
            </a:r>
            <a:br>
              <a:rPr lang="vi-VN" b="1" dirty="0" smtClean="0">
                <a:solidFill>
                  <a:schemeClr val="tx2"/>
                </a:solidFill>
              </a:rPr>
            </a:br>
            <a:r>
              <a:rPr lang="vi-VN" b="1" dirty="0" smtClean="0">
                <a:solidFill>
                  <a:schemeClr val="tx2"/>
                </a:solidFill>
              </a:rPr>
              <a:t>29 martie 2018 Repartizarea la scoala de circumscriptie a copiilor care au fost inscrisi la o alta scoala, dar nu au fost admisi din cauza lipsei de locuri si care au exprimat in aceasta faza optiunea pentru inscrierea la scoala de circumscriptie</a:t>
            </a:r>
            <a:endParaRPr lang="ro-RO" b="1" dirty="0" smtClean="0">
              <a:solidFill>
                <a:schemeClr val="tx2"/>
              </a:solidFill>
            </a:endParaRPr>
          </a:p>
          <a:p>
            <a:r>
              <a:rPr lang="vi-VN" b="1" dirty="0" smtClean="0">
                <a:solidFill>
                  <a:schemeClr val="tx2"/>
                </a:solidFill>
              </a:rPr>
              <a:t/>
            </a:r>
            <a:br>
              <a:rPr lang="vi-VN" b="1" dirty="0" smtClean="0">
                <a:solidFill>
                  <a:schemeClr val="tx2"/>
                </a:solidFill>
              </a:rPr>
            </a:br>
            <a:r>
              <a:rPr lang="vi-VN" b="1" dirty="0" smtClean="0">
                <a:solidFill>
                  <a:schemeClr val="tx2"/>
                </a:solidFill>
              </a:rPr>
              <a:t>30 martie 2017 Afisarea la sediul scolilor si pe site-ul inspectoratelor scolare a copiilor inmatriculati, a numarului de locuri ramase libere si a listei copiilor neinscrisi dupa prima etapa</a:t>
            </a:r>
            <a:endParaRPr lang="ro-RO" dirty="0"/>
          </a:p>
        </p:txBody>
      </p:sp>
    </p:spTree>
    <p:extLst>
      <p:ext uri="{BB962C8B-B14F-4D97-AF65-F5344CB8AC3E}">
        <p14:creationId xmlns:p14="http://schemas.microsoft.com/office/powerpoint/2010/main" xmlns="" val="6796471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reptunghi 3"/>
          <p:cNvSpPr/>
          <p:nvPr/>
        </p:nvSpPr>
        <p:spPr>
          <a:xfrm>
            <a:off x="536713" y="357810"/>
            <a:ext cx="11072191" cy="6217087"/>
          </a:xfrm>
          <a:prstGeom prst="rect">
            <a:avLst/>
          </a:prstGeom>
        </p:spPr>
        <p:txBody>
          <a:bodyPr wrap="square">
            <a:spAutoFit/>
          </a:bodyPr>
          <a:lstStyle/>
          <a:p>
            <a:r>
              <a:rPr lang="ro-RO" sz="2200" b="1" dirty="0" smtClean="0">
                <a:solidFill>
                  <a:schemeClr val="tx2"/>
                </a:solidFill>
              </a:rPr>
              <a:t>A DOUA  ETAPĂ DE ÎNSCRIERE</a:t>
            </a:r>
          </a:p>
          <a:p>
            <a:endParaRPr lang="ro-RO" b="1" dirty="0" smtClean="0">
              <a:solidFill>
                <a:schemeClr val="tx2"/>
              </a:solidFill>
            </a:endParaRPr>
          </a:p>
          <a:p>
            <a:r>
              <a:rPr lang="ro-RO" sz="2400" b="1" dirty="0" smtClean="0">
                <a:solidFill>
                  <a:schemeClr val="tx2"/>
                </a:solidFill>
              </a:rPr>
              <a:t>11 aprilie 2018  -   </a:t>
            </a:r>
            <a:r>
              <a:rPr lang="ro-RO" sz="2400" b="1" dirty="0" err="1" smtClean="0">
                <a:solidFill>
                  <a:schemeClr val="tx2"/>
                </a:solidFill>
              </a:rPr>
              <a:t>Afisarea</a:t>
            </a:r>
            <a:r>
              <a:rPr lang="ro-RO" sz="2400" b="1" dirty="0" smtClean="0">
                <a:solidFill>
                  <a:schemeClr val="tx2"/>
                </a:solidFill>
              </a:rPr>
              <a:t> in scoli </a:t>
            </a:r>
            <a:r>
              <a:rPr lang="ro-RO" sz="2400" b="1" dirty="0" smtClean="0">
                <a:solidFill>
                  <a:schemeClr val="tx2"/>
                </a:solidFill>
              </a:rPr>
              <a:t> si </a:t>
            </a:r>
            <a:r>
              <a:rPr lang="ro-RO" sz="2400" b="1" dirty="0" smtClean="0">
                <a:solidFill>
                  <a:schemeClr val="tx2"/>
                </a:solidFill>
              </a:rPr>
              <a:t>pe site-urile inspectoratelor </a:t>
            </a:r>
            <a:r>
              <a:rPr lang="ro-RO" sz="2400" b="1" dirty="0" err="1" smtClean="0">
                <a:solidFill>
                  <a:schemeClr val="tx2"/>
                </a:solidFill>
              </a:rPr>
              <a:t>scolare</a:t>
            </a:r>
            <a:r>
              <a:rPr lang="ro-RO" sz="2400" b="1" dirty="0" smtClean="0">
                <a:solidFill>
                  <a:schemeClr val="tx2"/>
                </a:solidFill>
              </a:rPr>
              <a:t> a procedurii specifice de repartizare a copiilor pe locurile disponibile, </a:t>
            </a:r>
          </a:p>
          <a:p>
            <a:r>
              <a:rPr lang="ro-RO" sz="2400" b="1" dirty="0" smtClean="0">
                <a:solidFill>
                  <a:schemeClr val="tx2"/>
                </a:solidFill>
              </a:rPr>
              <a:t/>
            </a:r>
            <a:br>
              <a:rPr lang="ro-RO" sz="2400" b="1" dirty="0" smtClean="0">
                <a:solidFill>
                  <a:schemeClr val="tx2"/>
                </a:solidFill>
              </a:rPr>
            </a:br>
            <a:r>
              <a:rPr lang="ro-RO" sz="2400" b="1" dirty="0" smtClean="0">
                <a:solidFill>
                  <a:schemeClr val="tx2"/>
                </a:solidFill>
              </a:rPr>
              <a:t>12-18 aprilie 2018  - Depunerea cererii-tip de </a:t>
            </a:r>
            <a:r>
              <a:rPr lang="ro-RO" sz="2400" b="1" dirty="0" err="1" smtClean="0">
                <a:solidFill>
                  <a:schemeClr val="tx2"/>
                </a:solidFill>
              </a:rPr>
              <a:t>inscriere</a:t>
            </a:r>
            <a:r>
              <a:rPr lang="ro-RO" sz="2400" b="1" dirty="0" smtClean="0">
                <a:solidFill>
                  <a:schemeClr val="tx2"/>
                </a:solidFill>
              </a:rPr>
              <a:t> la secretariatul scolii aflate pe prima  </a:t>
            </a:r>
            <a:r>
              <a:rPr lang="ro-RO" sz="2400" b="1" dirty="0" err="1" smtClean="0">
                <a:solidFill>
                  <a:schemeClr val="tx2"/>
                </a:solidFill>
              </a:rPr>
              <a:t>pozitie</a:t>
            </a:r>
            <a:r>
              <a:rPr lang="ro-RO" sz="2400" b="1" dirty="0" smtClean="0">
                <a:solidFill>
                  <a:schemeClr val="tx2"/>
                </a:solidFill>
              </a:rPr>
              <a:t>  dintre cele 3 </a:t>
            </a:r>
            <a:r>
              <a:rPr lang="ro-RO" sz="2400" b="1" dirty="0" err="1" smtClean="0">
                <a:solidFill>
                  <a:schemeClr val="tx2"/>
                </a:solidFill>
              </a:rPr>
              <a:t>optiuni</a:t>
            </a:r>
            <a:r>
              <a:rPr lang="ro-RO" sz="2400" b="1" dirty="0" smtClean="0">
                <a:solidFill>
                  <a:schemeClr val="tx2"/>
                </a:solidFill>
              </a:rPr>
              <a:t> exprimate pentru etapa  a doua, de </a:t>
            </a:r>
            <a:r>
              <a:rPr lang="ro-RO" sz="2400" b="1" dirty="0" err="1" smtClean="0">
                <a:solidFill>
                  <a:schemeClr val="tx2"/>
                </a:solidFill>
              </a:rPr>
              <a:t>catre</a:t>
            </a:r>
            <a:r>
              <a:rPr lang="ro-RO" sz="2400" b="1" dirty="0" smtClean="0">
                <a:solidFill>
                  <a:schemeClr val="tx2"/>
                </a:solidFill>
              </a:rPr>
              <a:t> </a:t>
            </a:r>
            <a:r>
              <a:rPr lang="ro-RO" sz="2400" b="1" dirty="0" err="1" smtClean="0">
                <a:solidFill>
                  <a:schemeClr val="tx2"/>
                </a:solidFill>
              </a:rPr>
              <a:t>parinti</a:t>
            </a:r>
            <a:endParaRPr lang="ro-RO" sz="2400" b="1" dirty="0" smtClean="0">
              <a:solidFill>
                <a:schemeClr val="tx2"/>
              </a:solidFill>
            </a:endParaRPr>
          </a:p>
          <a:p>
            <a:endParaRPr lang="ro-RO" sz="2400" b="1" dirty="0" smtClean="0">
              <a:solidFill>
                <a:schemeClr val="tx2"/>
              </a:solidFill>
            </a:endParaRPr>
          </a:p>
          <a:p>
            <a:r>
              <a:rPr lang="vi-VN" sz="2400" b="1" dirty="0" smtClean="0">
                <a:solidFill>
                  <a:schemeClr val="tx2"/>
                </a:solidFill>
              </a:rPr>
              <a:t>18 aprilie – 20 aprilie 2018 </a:t>
            </a:r>
            <a:r>
              <a:rPr lang="ro-RO" sz="2400" b="1" dirty="0" smtClean="0">
                <a:solidFill>
                  <a:schemeClr val="tx2"/>
                </a:solidFill>
              </a:rPr>
              <a:t> - </a:t>
            </a:r>
            <a:r>
              <a:rPr lang="vi-VN" sz="2400" b="1" dirty="0" smtClean="0">
                <a:solidFill>
                  <a:schemeClr val="tx2"/>
                </a:solidFill>
              </a:rPr>
              <a:t>Procesarea, la nivelul unităților de învățământ, a cererilor–tip de înscriere depuse de părinți      </a:t>
            </a:r>
            <a:endParaRPr lang="ro-RO" sz="2400" b="1" dirty="0" smtClean="0">
              <a:solidFill>
                <a:schemeClr val="tx2"/>
              </a:solidFill>
            </a:endParaRPr>
          </a:p>
          <a:p>
            <a:r>
              <a:rPr lang="ro-RO" sz="2400" b="1" dirty="0" smtClean="0">
                <a:solidFill>
                  <a:schemeClr val="tx2"/>
                </a:solidFill>
              </a:rPr>
              <a:t/>
            </a:r>
            <a:br>
              <a:rPr lang="ro-RO" sz="2400" b="1" dirty="0" smtClean="0">
                <a:solidFill>
                  <a:schemeClr val="tx2"/>
                </a:solidFill>
              </a:rPr>
            </a:br>
            <a:r>
              <a:rPr lang="ro-RO" sz="2400" b="1" dirty="0" smtClean="0">
                <a:solidFill>
                  <a:schemeClr val="tx2"/>
                </a:solidFill>
              </a:rPr>
              <a:t>23 aprilie 2018  - </a:t>
            </a:r>
            <a:r>
              <a:rPr lang="ro-RO" sz="2400" b="1" dirty="0" err="1" smtClean="0">
                <a:solidFill>
                  <a:schemeClr val="tx2"/>
                </a:solidFill>
              </a:rPr>
              <a:t>Afisarea</a:t>
            </a:r>
            <a:r>
              <a:rPr lang="ro-RO" sz="2400" b="1" dirty="0" smtClean="0">
                <a:solidFill>
                  <a:schemeClr val="tx2"/>
                </a:solidFill>
              </a:rPr>
              <a:t> la fiecare </a:t>
            </a:r>
            <a:r>
              <a:rPr lang="ro-RO" sz="2400" b="1" dirty="0" err="1" smtClean="0">
                <a:solidFill>
                  <a:schemeClr val="tx2"/>
                </a:solidFill>
              </a:rPr>
              <a:t>scoala</a:t>
            </a:r>
            <a:r>
              <a:rPr lang="ro-RO" sz="2400" b="1" dirty="0" smtClean="0">
                <a:solidFill>
                  <a:schemeClr val="tx2"/>
                </a:solidFill>
              </a:rPr>
              <a:t> a listelor finale cu copiii </a:t>
            </a:r>
            <a:r>
              <a:rPr lang="ro-RO" sz="2400" b="1" dirty="0" err="1" smtClean="0">
                <a:solidFill>
                  <a:schemeClr val="tx2"/>
                </a:solidFill>
              </a:rPr>
              <a:t>inscrisi</a:t>
            </a:r>
            <a:r>
              <a:rPr lang="ro-RO" sz="2400" b="1" dirty="0" smtClean="0">
                <a:solidFill>
                  <a:schemeClr val="tx2"/>
                </a:solidFill>
              </a:rPr>
              <a:t> in clasa </a:t>
            </a:r>
            <a:r>
              <a:rPr lang="ro-RO" sz="2400" b="1" dirty="0" err="1" smtClean="0">
                <a:solidFill>
                  <a:schemeClr val="tx2"/>
                </a:solidFill>
              </a:rPr>
              <a:t>pregatitoare</a:t>
            </a:r>
            <a:endParaRPr lang="ro-RO" sz="2400" b="1" dirty="0" smtClean="0">
              <a:solidFill>
                <a:schemeClr val="tx2"/>
              </a:solidFill>
            </a:endParaRPr>
          </a:p>
          <a:p>
            <a:r>
              <a:rPr lang="ro-RO" sz="2400" b="1" dirty="0" smtClean="0">
                <a:solidFill>
                  <a:schemeClr val="tx2"/>
                </a:solidFill>
              </a:rPr>
              <a:t/>
            </a:r>
            <a:br>
              <a:rPr lang="ro-RO" sz="2400" b="1" dirty="0" smtClean="0">
                <a:solidFill>
                  <a:schemeClr val="tx2"/>
                </a:solidFill>
              </a:rPr>
            </a:br>
            <a:r>
              <a:rPr lang="ro-RO" sz="2400" b="1" dirty="0" smtClean="0">
                <a:solidFill>
                  <a:schemeClr val="tx2"/>
                </a:solidFill>
              </a:rPr>
              <a:t>24 aprilie - 4 mai 2018  - </a:t>
            </a:r>
            <a:r>
              <a:rPr lang="ro-RO" sz="2400" b="1" dirty="0" err="1" smtClean="0">
                <a:solidFill>
                  <a:schemeClr val="tx2"/>
                </a:solidFill>
              </a:rPr>
              <a:t>Solutionarea</a:t>
            </a:r>
            <a:r>
              <a:rPr lang="ro-RO" sz="2400" b="1" dirty="0" smtClean="0">
                <a:solidFill>
                  <a:schemeClr val="tx2"/>
                </a:solidFill>
              </a:rPr>
              <a:t> de </a:t>
            </a:r>
            <a:r>
              <a:rPr lang="ro-RO" sz="2400" b="1" dirty="0" err="1" smtClean="0">
                <a:solidFill>
                  <a:schemeClr val="tx2"/>
                </a:solidFill>
              </a:rPr>
              <a:t>catre</a:t>
            </a:r>
            <a:r>
              <a:rPr lang="ro-RO" sz="2400" b="1" dirty="0" smtClean="0">
                <a:solidFill>
                  <a:schemeClr val="tx2"/>
                </a:solidFill>
              </a:rPr>
              <a:t> inspectoratul </a:t>
            </a:r>
            <a:r>
              <a:rPr lang="ro-RO" sz="2400" b="1" dirty="0" err="1" smtClean="0">
                <a:solidFill>
                  <a:schemeClr val="tx2"/>
                </a:solidFill>
              </a:rPr>
              <a:t>scolar</a:t>
            </a:r>
            <a:r>
              <a:rPr lang="ro-RO" sz="2400" b="1" dirty="0" smtClean="0">
                <a:solidFill>
                  <a:schemeClr val="tx2"/>
                </a:solidFill>
              </a:rPr>
              <a:t> a cererilor </a:t>
            </a:r>
            <a:r>
              <a:rPr lang="ro-RO" sz="2400" b="1" dirty="0" err="1" smtClean="0">
                <a:solidFill>
                  <a:schemeClr val="tx2"/>
                </a:solidFill>
              </a:rPr>
              <a:t>parintilor</a:t>
            </a:r>
            <a:r>
              <a:rPr lang="ro-RO" sz="2400" b="1" dirty="0" smtClean="0">
                <a:solidFill>
                  <a:schemeClr val="tx2"/>
                </a:solidFill>
              </a:rPr>
              <a:t> copiilor care nu au fost </a:t>
            </a:r>
            <a:r>
              <a:rPr lang="ro-RO" sz="2400" b="1" dirty="0" err="1" smtClean="0">
                <a:solidFill>
                  <a:schemeClr val="tx2"/>
                </a:solidFill>
              </a:rPr>
              <a:t>inca</a:t>
            </a:r>
            <a:r>
              <a:rPr lang="ro-RO" sz="2400" b="1" dirty="0" smtClean="0">
                <a:solidFill>
                  <a:schemeClr val="tx2"/>
                </a:solidFill>
              </a:rPr>
              <a:t> </a:t>
            </a:r>
            <a:r>
              <a:rPr lang="ro-RO" sz="2400" b="1" dirty="0" err="1" smtClean="0">
                <a:solidFill>
                  <a:schemeClr val="tx2"/>
                </a:solidFill>
              </a:rPr>
              <a:t>inscrisi</a:t>
            </a:r>
            <a:r>
              <a:rPr lang="ro-RO" sz="2400" b="1" dirty="0" smtClean="0">
                <a:solidFill>
                  <a:schemeClr val="tx2"/>
                </a:solidFill>
              </a:rPr>
              <a:t> la vreo </a:t>
            </a:r>
            <a:r>
              <a:rPr lang="ro-RO" sz="2400" b="1" dirty="0" err="1" smtClean="0">
                <a:solidFill>
                  <a:schemeClr val="tx2"/>
                </a:solidFill>
              </a:rPr>
              <a:t>scoala</a:t>
            </a:r>
            <a:endParaRPr lang="ro-RO" sz="2400" dirty="0"/>
          </a:p>
        </p:txBody>
      </p:sp>
    </p:spTree>
  </p:cSld>
  <p:clrMapOvr>
    <a:masterClrMapping/>
  </p:clrMapOvr>
</p:sld>
</file>

<file path=ppt/theme/theme1.xml><?xml version="1.0" encoding="utf-8"?>
<a:theme xmlns:a="http://schemas.openxmlformats.org/drawingml/2006/main" name="Prezentare2">
  <a:themeElements>
    <a:clrScheme name="Children Happy">
      <a:dk1>
        <a:srgbClr val="595959"/>
      </a:dk1>
      <a:lt1>
        <a:sysClr val="window" lastClr="FFFFFF"/>
      </a:lt1>
      <a:dk2>
        <a:srgbClr val="000000"/>
      </a:dk2>
      <a:lt2>
        <a:srgbClr val="DDDDDD"/>
      </a:lt2>
      <a:accent1>
        <a:srgbClr val="A6B727"/>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_9532260_TF03461883" id="{2602A22C-8944-4862-A40A-2DA83E167064}" vid="{27400EF7-DBFE-4F45-8B19-AFA3C70FD1BD}"/>
    </a:ext>
  </a:extLst>
</a:theme>
</file>

<file path=ppt/theme/theme2.xml><?xml version="1.0" encoding="utf-8"?>
<a:theme xmlns:a="http://schemas.openxmlformats.org/drawingml/2006/main" name="Temă Office">
  <a:themeElements>
    <a:clrScheme name="Children Happy">
      <a:dk1>
        <a:srgbClr val="595959"/>
      </a:dk1>
      <a:lt1>
        <a:sysClr val="window" lastClr="FFFFFF"/>
      </a:lt1>
      <a:dk2>
        <a:srgbClr val="000000"/>
      </a:dk2>
      <a:lt2>
        <a:srgbClr val="DDDDDD"/>
      </a:lt2>
      <a:accent1>
        <a:srgbClr val="A6B727"/>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Temă Office">
  <a:themeElements>
    <a:clrScheme name="Children Happy">
      <a:dk1>
        <a:srgbClr val="595959"/>
      </a:dk1>
      <a:lt1>
        <a:sysClr val="window" lastClr="FFFFFF"/>
      </a:lt1>
      <a:dk2>
        <a:srgbClr val="000000"/>
      </a:dk2>
      <a:lt2>
        <a:srgbClr val="DDDDDD"/>
      </a:lt2>
      <a:accent1>
        <a:srgbClr val="A6B727"/>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Prezentare2</Template>
  <TotalTime>1</TotalTime>
  <Words>288</Words>
  <Application>Microsoft Office PowerPoint</Application>
  <PresentationFormat>Particularizare</PresentationFormat>
  <Paragraphs>72</Paragraphs>
  <Slides>11</Slides>
  <Notes>5</Notes>
  <HiddenSlides>0</HiddenSlides>
  <MMClips>0</MMClips>
  <ScaleCrop>false</ScaleCrop>
  <HeadingPairs>
    <vt:vector size="4" baseType="variant">
      <vt:variant>
        <vt:lpstr>Temă</vt:lpstr>
      </vt:variant>
      <vt:variant>
        <vt:i4>1</vt:i4>
      </vt:variant>
      <vt:variant>
        <vt:lpstr>Titluri diapozitive</vt:lpstr>
      </vt:variant>
      <vt:variant>
        <vt:i4>11</vt:i4>
      </vt:variant>
    </vt:vector>
  </HeadingPairs>
  <TitlesOfParts>
    <vt:vector size="12" baseType="lpstr">
      <vt:lpstr>Prezentare2</vt:lpstr>
      <vt:lpstr>     ȘCOALA GIMNAZIALĂ ”ION MINULESCU”, PITEȘTI  CLASA  PREGĂTITOARE</vt:lpstr>
      <vt:lpstr>Ce este clasa pregătitoare?</vt:lpstr>
      <vt:lpstr>Diapozitivul 3</vt:lpstr>
      <vt:lpstr> In anul școlar 2018-2019, școala noastră vă așteaptă cu CEA MAI BUNĂ OFERTĂ în privința resurselor umane:</vt:lpstr>
      <vt:lpstr> Pentru anul școlar următor, ne-am propus realizarea a 4 clase pregătitoare, în limita a 120 de locuri.</vt:lpstr>
      <vt:lpstr>Etape premergătoare înscrierii</vt:lpstr>
      <vt:lpstr> Criteriile  generale de departajare  (art. 10. – (2)): </vt:lpstr>
      <vt:lpstr>Diapozitivul 8</vt:lpstr>
      <vt:lpstr>Diapozitivul 9</vt:lpstr>
      <vt:lpstr>Diapozitivul 10</vt:lpstr>
      <vt:lpstr>Diapozitivul 11</vt:lpstr>
    </vt:vector>
  </TitlesOfParts>
  <Company>Unitate Scolara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ȘCOALA GIMNAZIALĂ ”ION MINULESCU”, PITEȘTI  CLASA  PREGĂTITOARE</dc:title>
  <dc:creator>catalina</dc:creator>
  <cp:lastModifiedBy>catalina</cp:lastModifiedBy>
  <cp:revision>1</cp:revision>
  <dcterms:created xsi:type="dcterms:W3CDTF">2018-02-28T22:06:44Z</dcterms:created>
  <dcterms:modified xsi:type="dcterms:W3CDTF">2018-02-28T22:08:19Z</dcterms:modified>
</cp:coreProperties>
</file>